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1.xml" ContentType="application/vnd.openxmlformats-officedocument.drawingml.diagramData+xml"/>
  <Override PartName="/ppt/diagrams/data13.xml" ContentType="application/vnd.openxmlformats-officedocument.drawingml.diagramData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layout13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quickStyle5.xml" ContentType="application/vnd.openxmlformats-officedocument.drawingml.diagramStyle+xml"/>
  <Default Extension="png" ContentType="image/png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layout14.xml" ContentType="application/vnd.openxmlformats-officedocument.drawingml.diagramLayou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9" r:id="rId2"/>
    <p:sldId id="256" r:id="rId3"/>
    <p:sldId id="257" r:id="rId4"/>
    <p:sldId id="258" r:id="rId5"/>
    <p:sldId id="273" r:id="rId6"/>
    <p:sldId id="261" r:id="rId7"/>
    <p:sldId id="274" r:id="rId8"/>
    <p:sldId id="269" r:id="rId9"/>
    <p:sldId id="263" r:id="rId10"/>
    <p:sldId id="262" r:id="rId11"/>
    <p:sldId id="264" r:id="rId12"/>
    <p:sldId id="265" r:id="rId13"/>
    <p:sldId id="266" r:id="rId14"/>
    <p:sldId id="275" r:id="rId15"/>
    <p:sldId id="270" r:id="rId16"/>
    <p:sldId id="271" r:id="rId17"/>
    <p:sldId id="272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_rels/data11.xml.rels><?xml version="1.0" encoding="UTF-8" standalone="yes"?>
<Relationships xmlns="http://schemas.openxmlformats.org/package/2006/relationships"><Relationship Id="rId1" Type="http://schemas.openxmlformats.org/officeDocument/2006/relationships/hyperlink" Target="https://padlet.com/izabellap987/7oi3ebe9vi90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D03853-043A-49C8-BAC4-5BB40C33077D}" type="doc">
      <dgm:prSet loTypeId="urn:microsoft.com/office/officeart/2005/8/layout/chevron2" loCatId="process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pl-PL"/>
        </a:p>
      </dgm:t>
    </dgm:pt>
    <dgm:pt modelId="{A9EB9C93-8622-4CBF-B8E1-89C5643BF1AD}">
      <dgm:prSet phldrT="[Tekst]" custT="1"/>
      <dgm:spPr/>
      <dgm:t>
        <a:bodyPr/>
        <a:lstStyle/>
        <a:p>
          <a:r>
            <a:rPr lang="pl-PL" sz="2800" b="1" dirty="0" smtClean="0">
              <a:latin typeface="Cambria" pitchFamily="18" charset="0"/>
            </a:rPr>
            <a:t>Temat</a:t>
          </a:r>
          <a:endParaRPr lang="pl-PL" sz="2800" b="1" dirty="0">
            <a:latin typeface="Cambria" pitchFamily="18" charset="0"/>
          </a:endParaRPr>
        </a:p>
      </dgm:t>
    </dgm:pt>
    <dgm:pt modelId="{6D708D94-9B63-4015-AF32-F197E4E9477F}" type="parTrans" cxnId="{E95EE3A2-B718-4750-8C06-66D5C5A524BE}">
      <dgm:prSet/>
      <dgm:spPr/>
      <dgm:t>
        <a:bodyPr/>
        <a:lstStyle/>
        <a:p>
          <a:endParaRPr lang="pl-PL"/>
        </a:p>
      </dgm:t>
    </dgm:pt>
    <dgm:pt modelId="{687D34D2-267C-468F-92C9-292A2C82C6FA}" type="sibTrans" cxnId="{E95EE3A2-B718-4750-8C06-66D5C5A524BE}">
      <dgm:prSet/>
      <dgm:spPr/>
      <dgm:t>
        <a:bodyPr/>
        <a:lstStyle/>
        <a:p>
          <a:endParaRPr lang="pl-PL"/>
        </a:p>
      </dgm:t>
    </dgm:pt>
    <dgm:pt modelId="{AFA2EFA8-EC90-4948-BFBC-0A44B2F71E80}">
      <dgm:prSet custT="1"/>
      <dgm:spPr/>
      <dgm:t>
        <a:bodyPr/>
        <a:lstStyle/>
        <a:p>
          <a:r>
            <a:rPr lang="pl-PL" sz="3200" b="1" dirty="0" smtClean="0">
              <a:latin typeface="Cambria" pitchFamily="18" charset="0"/>
            </a:rPr>
            <a:t>KRAJOBRAZ WYSOKOGÓRSKI TATR</a:t>
          </a:r>
          <a:endParaRPr lang="pl-PL" sz="3200" b="1" dirty="0">
            <a:latin typeface="Cambria" pitchFamily="18" charset="0"/>
          </a:endParaRPr>
        </a:p>
      </dgm:t>
    </dgm:pt>
    <dgm:pt modelId="{B68D8F94-E6FC-4A2B-BD0F-1948EB51B002}" type="parTrans" cxnId="{0EE4FE3B-E67A-4A9B-9FA1-D0F67B214641}">
      <dgm:prSet/>
      <dgm:spPr/>
      <dgm:t>
        <a:bodyPr/>
        <a:lstStyle/>
        <a:p>
          <a:endParaRPr lang="pl-PL"/>
        </a:p>
      </dgm:t>
    </dgm:pt>
    <dgm:pt modelId="{3B9BF557-ACA0-457F-AD5B-993FEF544DCF}" type="sibTrans" cxnId="{0EE4FE3B-E67A-4A9B-9FA1-D0F67B214641}">
      <dgm:prSet/>
      <dgm:spPr/>
      <dgm:t>
        <a:bodyPr/>
        <a:lstStyle/>
        <a:p>
          <a:endParaRPr lang="pl-PL"/>
        </a:p>
      </dgm:t>
    </dgm:pt>
    <dgm:pt modelId="{94691A47-465D-4CFF-ACC3-C1D34632FCC2}" type="pres">
      <dgm:prSet presAssocID="{3BD03853-043A-49C8-BAC4-5BB40C33077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D233E97F-67B4-4EEE-9C79-D33BA9FADDF7}" type="pres">
      <dgm:prSet presAssocID="{A9EB9C93-8622-4CBF-B8E1-89C5643BF1AD}" presName="composite" presStyleCnt="0"/>
      <dgm:spPr/>
    </dgm:pt>
    <dgm:pt modelId="{DF8EEA75-7B3D-4638-86DE-B6CB8810178B}" type="pres">
      <dgm:prSet presAssocID="{A9EB9C93-8622-4CBF-B8E1-89C5643BF1AD}" presName="parentText" presStyleLbl="alignNode1" presStyleIdx="0" presStyleCnt="1" custLinFactNeighborX="-6094" custLinFactNeighborY="-45025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F0CA43D4-8915-4EC3-A80F-3E1720C24E92}" type="pres">
      <dgm:prSet presAssocID="{A9EB9C93-8622-4CBF-B8E1-89C5643BF1AD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E95EE3A2-B718-4750-8C06-66D5C5A524BE}" srcId="{3BD03853-043A-49C8-BAC4-5BB40C33077D}" destId="{A9EB9C93-8622-4CBF-B8E1-89C5643BF1AD}" srcOrd="0" destOrd="0" parTransId="{6D708D94-9B63-4015-AF32-F197E4E9477F}" sibTransId="{687D34D2-267C-468F-92C9-292A2C82C6FA}"/>
    <dgm:cxn modelId="{E14DAE37-4FE0-403F-A96D-2F605C5C5B2B}" type="presOf" srcId="{AFA2EFA8-EC90-4948-BFBC-0A44B2F71E80}" destId="{F0CA43D4-8915-4EC3-A80F-3E1720C24E92}" srcOrd="0" destOrd="0" presId="urn:microsoft.com/office/officeart/2005/8/layout/chevron2"/>
    <dgm:cxn modelId="{FB6BB234-DA0A-4E53-A205-851FD5B6F8D8}" type="presOf" srcId="{3BD03853-043A-49C8-BAC4-5BB40C33077D}" destId="{94691A47-465D-4CFF-ACC3-C1D34632FCC2}" srcOrd="0" destOrd="0" presId="urn:microsoft.com/office/officeart/2005/8/layout/chevron2"/>
    <dgm:cxn modelId="{0EE4FE3B-E67A-4A9B-9FA1-D0F67B214641}" srcId="{A9EB9C93-8622-4CBF-B8E1-89C5643BF1AD}" destId="{AFA2EFA8-EC90-4948-BFBC-0A44B2F71E80}" srcOrd="0" destOrd="0" parTransId="{B68D8F94-E6FC-4A2B-BD0F-1948EB51B002}" sibTransId="{3B9BF557-ACA0-457F-AD5B-993FEF544DCF}"/>
    <dgm:cxn modelId="{B571E966-46A7-44A1-BEEF-FB8B9FF20CD2}" type="presOf" srcId="{A9EB9C93-8622-4CBF-B8E1-89C5643BF1AD}" destId="{DF8EEA75-7B3D-4638-86DE-B6CB8810178B}" srcOrd="0" destOrd="0" presId="urn:microsoft.com/office/officeart/2005/8/layout/chevron2"/>
    <dgm:cxn modelId="{D460F28F-D120-4E50-91C4-6E1538AFCFB9}" type="presParOf" srcId="{94691A47-465D-4CFF-ACC3-C1D34632FCC2}" destId="{D233E97F-67B4-4EEE-9C79-D33BA9FADDF7}" srcOrd="0" destOrd="0" presId="urn:microsoft.com/office/officeart/2005/8/layout/chevron2"/>
    <dgm:cxn modelId="{41E15368-F2EA-46BC-B589-9284316F9F08}" type="presParOf" srcId="{D233E97F-67B4-4EEE-9C79-D33BA9FADDF7}" destId="{DF8EEA75-7B3D-4638-86DE-B6CB8810178B}" srcOrd="0" destOrd="0" presId="urn:microsoft.com/office/officeart/2005/8/layout/chevron2"/>
    <dgm:cxn modelId="{EAC7A65C-9563-4004-B500-1F290A33C606}" type="presParOf" srcId="{D233E97F-67B4-4EEE-9C79-D33BA9FADDF7}" destId="{F0CA43D4-8915-4EC3-A80F-3E1720C24E92}" srcOrd="1" destOrd="0" presId="urn:microsoft.com/office/officeart/2005/8/layout/chevron2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7E2B4F3-CBD3-42B6-B2D1-415415FE1F27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pl-PL"/>
        </a:p>
      </dgm:t>
    </dgm:pt>
    <dgm:pt modelId="{1793E2E0-7CE1-45E8-8F86-D533489392B9}">
      <dgm:prSet phldrT="[Tekst]" custT="1"/>
      <dgm:spPr/>
      <dgm:t>
        <a:bodyPr/>
        <a:lstStyle/>
        <a:p>
          <a:r>
            <a:rPr lang="pl-PL" sz="2000" b="1" dirty="0" smtClean="0">
              <a:latin typeface="Cambria" pitchFamily="18" charset="0"/>
            </a:rPr>
            <a:t>Aplikacje, programy i inne materiały wykorzystane do przygotowania wirtualnej tablicy : </a:t>
          </a:r>
        </a:p>
      </dgm:t>
    </dgm:pt>
    <dgm:pt modelId="{67AA648A-F4DB-4B2F-94D0-A98D2728BAA4}" type="parTrans" cxnId="{8402D6DD-F8AE-4A88-93D1-9A7F95EAF903}">
      <dgm:prSet/>
      <dgm:spPr/>
      <dgm:t>
        <a:bodyPr/>
        <a:lstStyle/>
        <a:p>
          <a:endParaRPr lang="pl-PL" sz="2000">
            <a:latin typeface="Cambria" pitchFamily="18" charset="0"/>
          </a:endParaRPr>
        </a:p>
      </dgm:t>
    </dgm:pt>
    <dgm:pt modelId="{EF395327-861B-4D92-ABA5-AC12C9238CFD}" type="sibTrans" cxnId="{8402D6DD-F8AE-4A88-93D1-9A7F95EAF903}">
      <dgm:prSet/>
      <dgm:spPr/>
      <dgm:t>
        <a:bodyPr/>
        <a:lstStyle/>
        <a:p>
          <a:endParaRPr lang="pl-PL" sz="2000">
            <a:latin typeface="Cambria" pitchFamily="18" charset="0"/>
          </a:endParaRPr>
        </a:p>
      </dgm:t>
    </dgm:pt>
    <dgm:pt modelId="{BD4FB60A-C9D8-4E98-88D0-BFBCEED79252}">
      <dgm:prSet phldrT="[Tekst]" custT="1"/>
      <dgm:spPr/>
      <dgm:t>
        <a:bodyPr/>
        <a:lstStyle/>
        <a:p>
          <a:r>
            <a:rPr lang="pl-PL" sz="2000" dirty="0" smtClean="0">
              <a:latin typeface="Cambria" pitchFamily="18" charset="0"/>
            </a:rPr>
            <a:t>- prezentacje multimedialne </a:t>
          </a:r>
          <a:r>
            <a:rPr lang="pl-PL" sz="2000" dirty="0" err="1" smtClean="0">
              <a:latin typeface="Cambria" pitchFamily="18" charset="0"/>
            </a:rPr>
            <a:t>PowerPaint</a:t>
          </a:r>
          <a:r>
            <a:rPr lang="pl-PL" sz="2000" dirty="0" smtClean="0">
              <a:latin typeface="Cambria" pitchFamily="18" charset="0"/>
            </a:rPr>
            <a:t>,</a:t>
          </a:r>
        </a:p>
      </dgm:t>
    </dgm:pt>
    <dgm:pt modelId="{36A2B286-96C5-41F9-80D3-757E636FECD9}" type="parTrans" cxnId="{FBB0FAB1-4BF2-4829-AFE6-38A4E4F1220C}">
      <dgm:prSet/>
      <dgm:spPr/>
      <dgm:t>
        <a:bodyPr/>
        <a:lstStyle/>
        <a:p>
          <a:endParaRPr lang="pl-PL" sz="2000">
            <a:latin typeface="Cambria" pitchFamily="18" charset="0"/>
          </a:endParaRPr>
        </a:p>
      </dgm:t>
    </dgm:pt>
    <dgm:pt modelId="{9E1410F4-D819-4650-9127-411D00313BBA}" type="sibTrans" cxnId="{FBB0FAB1-4BF2-4829-AFE6-38A4E4F1220C}">
      <dgm:prSet/>
      <dgm:spPr/>
      <dgm:t>
        <a:bodyPr/>
        <a:lstStyle/>
        <a:p>
          <a:endParaRPr lang="pl-PL" sz="2000">
            <a:latin typeface="Cambria" pitchFamily="18" charset="0"/>
          </a:endParaRPr>
        </a:p>
      </dgm:t>
    </dgm:pt>
    <dgm:pt modelId="{3644FFDC-F430-4083-94D9-1A9362CFAEA5}">
      <dgm:prSet phldrT="[Tekst]" custT="1"/>
      <dgm:spPr/>
      <dgm:t>
        <a:bodyPr/>
        <a:lstStyle/>
        <a:p>
          <a:r>
            <a:rPr lang="pl-PL" sz="2000" dirty="0" smtClean="0">
              <a:latin typeface="Cambria" pitchFamily="18" charset="0"/>
            </a:rPr>
            <a:t>- dokument Word (schematy) </a:t>
          </a:r>
        </a:p>
      </dgm:t>
    </dgm:pt>
    <dgm:pt modelId="{64D177F7-D13E-4663-AE94-49619A79164D}" type="parTrans" cxnId="{88055704-E32A-4185-97CF-BB96F5D2555A}">
      <dgm:prSet/>
      <dgm:spPr/>
      <dgm:t>
        <a:bodyPr/>
        <a:lstStyle/>
        <a:p>
          <a:endParaRPr lang="pl-PL" sz="2000">
            <a:latin typeface="Cambria" pitchFamily="18" charset="0"/>
          </a:endParaRPr>
        </a:p>
      </dgm:t>
    </dgm:pt>
    <dgm:pt modelId="{D73A5228-CCA4-4661-A712-3A7F655F8540}" type="sibTrans" cxnId="{88055704-E32A-4185-97CF-BB96F5D2555A}">
      <dgm:prSet/>
      <dgm:spPr/>
      <dgm:t>
        <a:bodyPr/>
        <a:lstStyle/>
        <a:p>
          <a:endParaRPr lang="pl-PL" sz="2000">
            <a:latin typeface="Cambria" pitchFamily="18" charset="0"/>
          </a:endParaRPr>
        </a:p>
      </dgm:t>
    </dgm:pt>
    <dgm:pt modelId="{4183BF03-1D1C-43F8-8343-1BDB60AA1508}">
      <dgm:prSet phldrT="[Tekst]" custT="1"/>
      <dgm:spPr/>
      <dgm:t>
        <a:bodyPr/>
        <a:lstStyle/>
        <a:p>
          <a:r>
            <a:rPr lang="pl-PL" sz="2000" dirty="0" smtClean="0">
              <a:latin typeface="Cambria" pitchFamily="18" charset="0"/>
            </a:rPr>
            <a:t>- zdjęcia własne,</a:t>
          </a:r>
        </a:p>
      </dgm:t>
    </dgm:pt>
    <dgm:pt modelId="{8F3CEFC5-4A38-4DFC-A02E-02C84CC95F4D}" type="parTrans" cxnId="{1D001CB7-DB26-4D53-B95D-3DF4586F2737}">
      <dgm:prSet/>
      <dgm:spPr/>
      <dgm:t>
        <a:bodyPr/>
        <a:lstStyle/>
        <a:p>
          <a:endParaRPr lang="pl-PL" sz="2000">
            <a:latin typeface="Cambria" pitchFamily="18" charset="0"/>
          </a:endParaRPr>
        </a:p>
      </dgm:t>
    </dgm:pt>
    <dgm:pt modelId="{52E731EE-6FAE-4B24-9CCA-C726B78A4FEA}" type="sibTrans" cxnId="{1D001CB7-DB26-4D53-B95D-3DF4586F2737}">
      <dgm:prSet/>
      <dgm:spPr/>
      <dgm:t>
        <a:bodyPr/>
        <a:lstStyle/>
        <a:p>
          <a:endParaRPr lang="pl-PL" sz="2000">
            <a:latin typeface="Cambria" pitchFamily="18" charset="0"/>
          </a:endParaRPr>
        </a:p>
      </dgm:t>
    </dgm:pt>
    <dgm:pt modelId="{8A4FFC9E-9C2D-40F5-A2A0-E9B1642512C8}">
      <dgm:prSet phldrT="[Tekst]" custT="1"/>
      <dgm:spPr/>
      <dgm:t>
        <a:bodyPr/>
        <a:lstStyle/>
        <a:p>
          <a:r>
            <a:rPr lang="pl-PL" sz="2000" dirty="0" smtClean="0">
              <a:latin typeface="Cambria" pitchFamily="18" charset="0"/>
            </a:rPr>
            <a:t>- </a:t>
          </a:r>
          <a:r>
            <a:rPr lang="pl-PL" sz="2000" dirty="0" err="1" smtClean="0">
              <a:latin typeface="Cambria" pitchFamily="18" charset="0"/>
            </a:rPr>
            <a:t>LearningApps</a:t>
          </a:r>
          <a:r>
            <a:rPr lang="pl-PL" sz="2000" dirty="0" smtClean="0">
              <a:latin typeface="Cambria" pitchFamily="18" charset="0"/>
            </a:rPr>
            <a:t>, </a:t>
          </a:r>
          <a:r>
            <a:rPr lang="pl-PL" sz="2000" dirty="0" err="1" smtClean="0">
              <a:latin typeface="Cambria" pitchFamily="18" charset="0"/>
            </a:rPr>
            <a:t>Kahoot</a:t>
          </a:r>
          <a:r>
            <a:rPr lang="pl-PL" sz="2000" dirty="0" smtClean="0">
              <a:latin typeface="Cambria" pitchFamily="18" charset="0"/>
            </a:rPr>
            <a:t>, formularz Dysku Google</a:t>
          </a:r>
        </a:p>
      </dgm:t>
    </dgm:pt>
    <dgm:pt modelId="{C69FD6D5-5640-49B4-B6D5-BA1727317956}" type="parTrans" cxnId="{6F537167-F5BC-49E1-A7DF-F3819CAC2561}">
      <dgm:prSet/>
      <dgm:spPr/>
      <dgm:t>
        <a:bodyPr/>
        <a:lstStyle/>
        <a:p>
          <a:endParaRPr lang="pl-PL" sz="2000">
            <a:latin typeface="Cambria" pitchFamily="18" charset="0"/>
          </a:endParaRPr>
        </a:p>
      </dgm:t>
    </dgm:pt>
    <dgm:pt modelId="{4E77F78F-7B82-4786-AB3A-98515DF0E678}" type="sibTrans" cxnId="{6F537167-F5BC-49E1-A7DF-F3819CAC2561}">
      <dgm:prSet/>
      <dgm:spPr/>
      <dgm:t>
        <a:bodyPr/>
        <a:lstStyle/>
        <a:p>
          <a:endParaRPr lang="pl-PL" sz="2000">
            <a:latin typeface="Cambria" pitchFamily="18" charset="0"/>
          </a:endParaRPr>
        </a:p>
      </dgm:t>
    </dgm:pt>
    <dgm:pt modelId="{649DFFC7-6EAB-4078-A4CB-F1B031533936}">
      <dgm:prSet phldrT="[Tekst]" custT="1"/>
      <dgm:spPr/>
      <dgm:t>
        <a:bodyPr/>
        <a:lstStyle/>
        <a:p>
          <a:r>
            <a:rPr lang="pl-PL" sz="2000" dirty="0" smtClean="0">
              <a:latin typeface="Cambria" pitchFamily="18" charset="0"/>
            </a:rPr>
            <a:t>- generator kodów QR</a:t>
          </a:r>
        </a:p>
      </dgm:t>
    </dgm:pt>
    <dgm:pt modelId="{4327F2CF-EBFB-42C0-8DD0-EE71ECC2BB3B}" type="parTrans" cxnId="{3D02B9DF-B267-404A-B2F0-C97855D5C4B6}">
      <dgm:prSet/>
      <dgm:spPr/>
      <dgm:t>
        <a:bodyPr/>
        <a:lstStyle/>
        <a:p>
          <a:endParaRPr lang="pl-PL" sz="2000">
            <a:latin typeface="Cambria" pitchFamily="18" charset="0"/>
          </a:endParaRPr>
        </a:p>
      </dgm:t>
    </dgm:pt>
    <dgm:pt modelId="{A27C6279-0284-4CCE-8A8C-76D729802337}" type="sibTrans" cxnId="{3D02B9DF-B267-404A-B2F0-C97855D5C4B6}">
      <dgm:prSet/>
      <dgm:spPr/>
      <dgm:t>
        <a:bodyPr/>
        <a:lstStyle/>
        <a:p>
          <a:endParaRPr lang="pl-PL" sz="2000">
            <a:latin typeface="Cambria" pitchFamily="18" charset="0"/>
          </a:endParaRPr>
        </a:p>
      </dgm:t>
    </dgm:pt>
    <dgm:pt modelId="{39D1EA14-7381-4C40-9794-128DF1B42C01}" type="pres">
      <dgm:prSet presAssocID="{87E2B4F3-CBD3-42B6-B2D1-415415FE1F2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868EA71E-FFCE-41C5-94A0-DE08D255B4E5}" type="pres">
      <dgm:prSet presAssocID="{1793E2E0-7CE1-45E8-8F86-D533489392B9}" presName="parentLin" presStyleCnt="0"/>
      <dgm:spPr/>
    </dgm:pt>
    <dgm:pt modelId="{CECD1555-540C-4B09-97D9-636160C584A0}" type="pres">
      <dgm:prSet presAssocID="{1793E2E0-7CE1-45E8-8F86-D533489392B9}" presName="parentLeftMargin" presStyleLbl="node1" presStyleIdx="0" presStyleCnt="6"/>
      <dgm:spPr/>
      <dgm:t>
        <a:bodyPr/>
        <a:lstStyle/>
        <a:p>
          <a:endParaRPr lang="pl-PL"/>
        </a:p>
      </dgm:t>
    </dgm:pt>
    <dgm:pt modelId="{A1EAFFE1-54DB-481E-93CC-90CDEF79F7C4}" type="pres">
      <dgm:prSet presAssocID="{1793E2E0-7CE1-45E8-8F86-D533489392B9}" presName="parentText" presStyleLbl="node1" presStyleIdx="0" presStyleCnt="6" custScaleX="126862" custScaleY="126063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624CFE3-04D6-4689-9B05-8CBE8CE7448B}" type="pres">
      <dgm:prSet presAssocID="{1793E2E0-7CE1-45E8-8F86-D533489392B9}" presName="negativeSpace" presStyleCnt="0"/>
      <dgm:spPr/>
    </dgm:pt>
    <dgm:pt modelId="{749F984F-D08F-4373-A7F6-52108856C28E}" type="pres">
      <dgm:prSet presAssocID="{1793E2E0-7CE1-45E8-8F86-D533489392B9}" presName="childText" presStyleLbl="conFgAcc1" presStyleIdx="0" presStyleCnt="6">
        <dgm:presLayoutVars>
          <dgm:bulletEnabled val="1"/>
        </dgm:presLayoutVars>
      </dgm:prSet>
      <dgm:spPr/>
    </dgm:pt>
    <dgm:pt modelId="{8EF47121-A4C2-41E1-9829-30F8A0D47FFF}" type="pres">
      <dgm:prSet presAssocID="{EF395327-861B-4D92-ABA5-AC12C9238CFD}" presName="spaceBetweenRectangles" presStyleCnt="0"/>
      <dgm:spPr/>
    </dgm:pt>
    <dgm:pt modelId="{9C523B8D-E44C-46E4-AF0D-88C3C3ABB287}" type="pres">
      <dgm:prSet presAssocID="{BD4FB60A-C9D8-4E98-88D0-BFBCEED79252}" presName="parentLin" presStyleCnt="0"/>
      <dgm:spPr/>
    </dgm:pt>
    <dgm:pt modelId="{45FE2C74-FE45-4BDF-A987-4462371F384A}" type="pres">
      <dgm:prSet presAssocID="{BD4FB60A-C9D8-4E98-88D0-BFBCEED79252}" presName="parentLeftMargin" presStyleLbl="node1" presStyleIdx="0" presStyleCnt="6"/>
      <dgm:spPr/>
      <dgm:t>
        <a:bodyPr/>
        <a:lstStyle/>
        <a:p>
          <a:endParaRPr lang="pl-PL"/>
        </a:p>
      </dgm:t>
    </dgm:pt>
    <dgm:pt modelId="{DFB1EEA1-ABB5-4201-A5B8-E6916EF4E2B8}" type="pres">
      <dgm:prSet presAssocID="{BD4FB60A-C9D8-4E98-88D0-BFBCEED79252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F8A8C3EB-D146-4549-987A-412289FAB691}" type="pres">
      <dgm:prSet presAssocID="{BD4FB60A-C9D8-4E98-88D0-BFBCEED79252}" presName="negativeSpace" presStyleCnt="0"/>
      <dgm:spPr/>
    </dgm:pt>
    <dgm:pt modelId="{D5F46241-2F6D-4551-AEFF-17559645A152}" type="pres">
      <dgm:prSet presAssocID="{BD4FB60A-C9D8-4E98-88D0-BFBCEED79252}" presName="childText" presStyleLbl="conFgAcc1" presStyleIdx="1" presStyleCnt="6">
        <dgm:presLayoutVars>
          <dgm:bulletEnabled val="1"/>
        </dgm:presLayoutVars>
      </dgm:prSet>
      <dgm:spPr/>
    </dgm:pt>
    <dgm:pt modelId="{2E036AEC-8D34-458A-A823-5A3111C9428E}" type="pres">
      <dgm:prSet presAssocID="{9E1410F4-D819-4650-9127-411D00313BBA}" presName="spaceBetweenRectangles" presStyleCnt="0"/>
      <dgm:spPr/>
    </dgm:pt>
    <dgm:pt modelId="{B213CB8B-2CDE-4EDC-8404-0BA5489F9A52}" type="pres">
      <dgm:prSet presAssocID="{3644FFDC-F430-4083-94D9-1A9362CFAEA5}" presName="parentLin" presStyleCnt="0"/>
      <dgm:spPr/>
    </dgm:pt>
    <dgm:pt modelId="{637CC4C4-918E-4FD6-B2A4-05BCB1CF96D9}" type="pres">
      <dgm:prSet presAssocID="{3644FFDC-F430-4083-94D9-1A9362CFAEA5}" presName="parentLeftMargin" presStyleLbl="node1" presStyleIdx="1" presStyleCnt="6"/>
      <dgm:spPr/>
      <dgm:t>
        <a:bodyPr/>
        <a:lstStyle/>
        <a:p>
          <a:endParaRPr lang="pl-PL"/>
        </a:p>
      </dgm:t>
    </dgm:pt>
    <dgm:pt modelId="{9F75FBED-3B4E-4455-99D9-91B778D66019}" type="pres">
      <dgm:prSet presAssocID="{3644FFDC-F430-4083-94D9-1A9362CFAEA5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6323E0D-89D6-46C3-AEC8-F89A75BEB0C6}" type="pres">
      <dgm:prSet presAssocID="{3644FFDC-F430-4083-94D9-1A9362CFAEA5}" presName="negativeSpace" presStyleCnt="0"/>
      <dgm:spPr/>
    </dgm:pt>
    <dgm:pt modelId="{5968D1E7-F8F5-4CAE-951B-D16FC982AFF0}" type="pres">
      <dgm:prSet presAssocID="{3644FFDC-F430-4083-94D9-1A9362CFAEA5}" presName="childText" presStyleLbl="conFgAcc1" presStyleIdx="2" presStyleCnt="6">
        <dgm:presLayoutVars>
          <dgm:bulletEnabled val="1"/>
        </dgm:presLayoutVars>
      </dgm:prSet>
      <dgm:spPr/>
    </dgm:pt>
    <dgm:pt modelId="{B0B031E1-8E4C-4C9F-BAE0-737770062A18}" type="pres">
      <dgm:prSet presAssocID="{D73A5228-CCA4-4661-A712-3A7F655F8540}" presName="spaceBetweenRectangles" presStyleCnt="0"/>
      <dgm:spPr/>
    </dgm:pt>
    <dgm:pt modelId="{019872EB-8DBE-4C4A-A269-1E07565812C5}" type="pres">
      <dgm:prSet presAssocID="{4183BF03-1D1C-43F8-8343-1BDB60AA1508}" presName="parentLin" presStyleCnt="0"/>
      <dgm:spPr/>
    </dgm:pt>
    <dgm:pt modelId="{6CAC7839-AB37-4E2F-A739-A0774326E30A}" type="pres">
      <dgm:prSet presAssocID="{4183BF03-1D1C-43F8-8343-1BDB60AA1508}" presName="parentLeftMargin" presStyleLbl="node1" presStyleIdx="2" presStyleCnt="6"/>
      <dgm:spPr/>
      <dgm:t>
        <a:bodyPr/>
        <a:lstStyle/>
        <a:p>
          <a:endParaRPr lang="pl-PL"/>
        </a:p>
      </dgm:t>
    </dgm:pt>
    <dgm:pt modelId="{EF4A1129-DEAD-4638-949E-5D96CCAEF252}" type="pres">
      <dgm:prSet presAssocID="{4183BF03-1D1C-43F8-8343-1BDB60AA1508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94339AF-3234-48FC-8DC9-EBE1DE55C086}" type="pres">
      <dgm:prSet presAssocID="{4183BF03-1D1C-43F8-8343-1BDB60AA1508}" presName="negativeSpace" presStyleCnt="0"/>
      <dgm:spPr/>
    </dgm:pt>
    <dgm:pt modelId="{3AA8ECC6-6BF5-42BD-B173-421247DECFA5}" type="pres">
      <dgm:prSet presAssocID="{4183BF03-1D1C-43F8-8343-1BDB60AA1508}" presName="childText" presStyleLbl="conFgAcc1" presStyleIdx="3" presStyleCnt="6">
        <dgm:presLayoutVars>
          <dgm:bulletEnabled val="1"/>
        </dgm:presLayoutVars>
      </dgm:prSet>
      <dgm:spPr/>
    </dgm:pt>
    <dgm:pt modelId="{5575B5D6-6D14-4947-BA59-0C1794A38943}" type="pres">
      <dgm:prSet presAssocID="{52E731EE-6FAE-4B24-9CCA-C726B78A4FEA}" presName="spaceBetweenRectangles" presStyleCnt="0"/>
      <dgm:spPr/>
    </dgm:pt>
    <dgm:pt modelId="{2054BF28-7C04-42BD-8A53-8E23048FAE6C}" type="pres">
      <dgm:prSet presAssocID="{8A4FFC9E-9C2D-40F5-A2A0-E9B1642512C8}" presName="parentLin" presStyleCnt="0"/>
      <dgm:spPr/>
    </dgm:pt>
    <dgm:pt modelId="{62BF4B94-A5DC-48CB-8887-FD85BCDADC82}" type="pres">
      <dgm:prSet presAssocID="{8A4FFC9E-9C2D-40F5-A2A0-E9B1642512C8}" presName="parentLeftMargin" presStyleLbl="node1" presStyleIdx="3" presStyleCnt="6"/>
      <dgm:spPr/>
      <dgm:t>
        <a:bodyPr/>
        <a:lstStyle/>
        <a:p>
          <a:endParaRPr lang="pl-PL"/>
        </a:p>
      </dgm:t>
    </dgm:pt>
    <dgm:pt modelId="{9D679FFE-8C0D-467A-B8CD-253C5A89F56D}" type="pres">
      <dgm:prSet presAssocID="{8A4FFC9E-9C2D-40F5-A2A0-E9B1642512C8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6FEEC84-48B7-4610-8DE3-9E6F074A3BE9}" type="pres">
      <dgm:prSet presAssocID="{8A4FFC9E-9C2D-40F5-A2A0-E9B1642512C8}" presName="negativeSpace" presStyleCnt="0"/>
      <dgm:spPr/>
    </dgm:pt>
    <dgm:pt modelId="{CB916902-B38E-4CFB-BF12-3892B36FCC3D}" type="pres">
      <dgm:prSet presAssocID="{8A4FFC9E-9C2D-40F5-A2A0-E9B1642512C8}" presName="childText" presStyleLbl="conFgAcc1" presStyleIdx="4" presStyleCnt="6">
        <dgm:presLayoutVars>
          <dgm:bulletEnabled val="1"/>
        </dgm:presLayoutVars>
      </dgm:prSet>
      <dgm:spPr/>
    </dgm:pt>
    <dgm:pt modelId="{3797F46A-B744-4B67-89BB-D6A6E9ACD9A1}" type="pres">
      <dgm:prSet presAssocID="{4E77F78F-7B82-4786-AB3A-98515DF0E678}" presName="spaceBetweenRectangles" presStyleCnt="0"/>
      <dgm:spPr/>
    </dgm:pt>
    <dgm:pt modelId="{0F3FD65C-B766-40C1-A663-E806B28B9A2C}" type="pres">
      <dgm:prSet presAssocID="{649DFFC7-6EAB-4078-A4CB-F1B031533936}" presName="parentLin" presStyleCnt="0"/>
      <dgm:spPr/>
    </dgm:pt>
    <dgm:pt modelId="{7A087CDD-460D-4F9E-86B4-B8FDC228AB66}" type="pres">
      <dgm:prSet presAssocID="{649DFFC7-6EAB-4078-A4CB-F1B031533936}" presName="parentLeftMargin" presStyleLbl="node1" presStyleIdx="4" presStyleCnt="6"/>
      <dgm:spPr/>
      <dgm:t>
        <a:bodyPr/>
        <a:lstStyle/>
        <a:p>
          <a:endParaRPr lang="pl-PL"/>
        </a:p>
      </dgm:t>
    </dgm:pt>
    <dgm:pt modelId="{D3293901-DA83-4165-B7F8-2BC5C4188EE3}" type="pres">
      <dgm:prSet presAssocID="{649DFFC7-6EAB-4078-A4CB-F1B031533936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89E5C60-40BC-4817-82AF-1E5691FA30BA}" type="pres">
      <dgm:prSet presAssocID="{649DFFC7-6EAB-4078-A4CB-F1B031533936}" presName="negativeSpace" presStyleCnt="0"/>
      <dgm:spPr/>
    </dgm:pt>
    <dgm:pt modelId="{EE176062-E551-428C-B3AF-477DB97708BC}" type="pres">
      <dgm:prSet presAssocID="{649DFFC7-6EAB-4078-A4CB-F1B031533936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5383F915-7C32-40B7-80B3-626C4778A7F9}" type="presOf" srcId="{3644FFDC-F430-4083-94D9-1A9362CFAEA5}" destId="{637CC4C4-918E-4FD6-B2A4-05BCB1CF96D9}" srcOrd="0" destOrd="0" presId="urn:microsoft.com/office/officeart/2005/8/layout/list1"/>
    <dgm:cxn modelId="{835D9168-A324-42AE-ABC8-4842C687AEBD}" type="presOf" srcId="{3644FFDC-F430-4083-94D9-1A9362CFAEA5}" destId="{9F75FBED-3B4E-4455-99D9-91B778D66019}" srcOrd="1" destOrd="0" presId="urn:microsoft.com/office/officeart/2005/8/layout/list1"/>
    <dgm:cxn modelId="{88055704-E32A-4185-97CF-BB96F5D2555A}" srcId="{87E2B4F3-CBD3-42B6-B2D1-415415FE1F27}" destId="{3644FFDC-F430-4083-94D9-1A9362CFAEA5}" srcOrd="2" destOrd="0" parTransId="{64D177F7-D13E-4663-AE94-49619A79164D}" sibTransId="{D73A5228-CCA4-4661-A712-3A7F655F8540}"/>
    <dgm:cxn modelId="{8402D6DD-F8AE-4A88-93D1-9A7F95EAF903}" srcId="{87E2B4F3-CBD3-42B6-B2D1-415415FE1F27}" destId="{1793E2E0-7CE1-45E8-8F86-D533489392B9}" srcOrd="0" destOrd="0" parTransId="{67AA648A-F4DB-4B2F-94D0-A98D2728BAA4}" sibTransId="{EF395327-861B-4D92-ABA5-AC12C9238CFD}"/>
    <dgm:cxn modelId="{3D02B9DF-B267-404A-B2F0-C97855D5C4B6}" srcId="{87E2B4F3-CBD3-42B6-B2D1-415415FE1F27}" destId="{649DFFC7-6EAB-4078-A4CB-F1B031533936}" srcOrd="5" destOrd="0" parTransId="{4327F2CF-EBFB-42C0-8DD0-EE71ECC2BB3B}" sibTransId="{A27C6279-0284-4CCE-8A8C-76D729802337}"/>
    <dgm:cxn modelId="{BD5C74BA-3308-4887-8F11-905D77596487}" type="presOf" srcId="{4183BF03-1D1C-43F8-8343-1BDB60AA1508}" destId="{EF4A1129-DEAD-4638-949E-5D96CCAEF252}" srcOrd="1" destOrd="0" presId="urn:microsoft.com/office/officeart/2005/8/layout/list1"/>
    <dgm:cxn modelId="{6CA360A4-0B4B-40AF-96A3-A12AEEFB2B3F}" type="presOf" srcId="{4183BF03-1D1C-43F8-8343-1BDB60AA1508}" destId="{6CAC7839-AB37-4E2F-A739-A0774326E30A}" srcOrd="0" destOrd="0" presId="urn:microsoft.com/office/officeart/2005/8/layout/list1"/>
    <dgm:cxn modelId="{9C014EDB-507C-4913-BFA5-77AA105FA5C5}" type="presOf" srcId="{87E2B4F3-CBD3-42B6-B2D1-415415FE1F27}" destId="{39D1EA14-7381-4C40-9794-128DF1B42C01}" srcOrd="0" destOrd="0" presId="urn:microsoft.com/office/officeart/2005/8/layout/list1"/>
    <dgm:cxn modelId="{B80D349B-C3EF-4A6B-89BC-9120817D7E8C}" type="presOf" srcId="{8A4FFC9E-9C2D-40F5-A2A0-E9B1642512C8}" destId="{62BF4B94-A5DC-48CB-8887-FD85BCDADC82}" srcOrd="0" destOrd="0" presId="urn:microsoft.com/office/officeart/2005/8/layout/list1"/>
    <dgm:cxn modelId="{6F537167-F5BC-49E1-A7DF-F3819CAC2561}" srcId="{87E2B4F3-CBD3-42B6-B2D1-415415FE1F27}" destId="{8A4FFC9E-9C2D-40F5-A2A0-E9B1642512C8}" srcOrd="4" destOrd="0" parTransId="{C69FD6D5-5640-49B4-B6D5-BA1727317956}" sibTransId="{4E77F78F-7B82-4786-AB3A-98515DF0E678}"/>
    <dgm:cxn modelId="{9DCD322A-8B11-4BE1-A4A0-D09ABB78B262}" type="presOf" srcId="{649DFFC7-6EAB-4078-A4CB-F1B031533936}" destId="{7A087CDD-460D-4F9E-86B4-B8FDC228AB66}" srcOrd="0" destOrd="0" presId="urn:microsoft.com/office/officeart/2005/8/layout/list1"/>
    <dgm:cxn modelId="{CADF49FA-D86E-44C2-BDA5-B50E6A71FAE9}" type="presOf" srcId="{1793E2E0-7CE1-45E8-8F86-D533489392B9}" destId="{A1EAFFE1-54DB-481E-93CC-90CDEF79F7C4}" srcOrd="1" destOrd="0" presId="urn:microsoft.com/office/officeart/2005/8/layout/list1"/>
    <dgm:cxn modelId="{09107972-FDC8-48F8-8BFA-D99EB937089D}" type="presOf" srcId="{1793E2E0-7CE1-45E8-8F86-D533489392B9}" destId="{CECD1555-540C-4B09-97D9-636160C584A0}" srcOrd="0" destOrd="0" presId="urn:microsoft.com/office/officeart/2005/8/layout/list1"/>
    <dgm:cxn modelId="{1D001CB7-DB26-4D53-B95D-3DF4586F2737}" srcId="{87E2B4F3-CBD3-42B6-B2D1-415415FE1F27}" destId="{4183BF03-1D1C-43F8-8343-1BDB60AA1508}" srcOrd="3" destOrd="0" parTransId="{8F3CEFC5-4A38-4DFC-A02E-02C84CC95F4D}" sibTransId="{52E731EE-6FAE-4B24-9CCA-C726B78A4FEA}"/>
    <dgm:cxn modelId="{636DD571-B328-4A48-8881-BAAEF4AD6685}" type="presOf" srcId="{BD4FB60A-C9D8-4E98-88D0-BFBCEED79252}" destId="{DFB1EEA1-ABB5-4201-A5B8-E6916EF4E2B8}" srcOrd="1" destOrd="0" presId="urn:microsoft.com/office/officeart/2005/8/layout/list1"/>
    <dgm:cxn modelId="{FBB0FAB1-4BF2-4829-AFE6-38A4E4F1220C}" srcId="{87E2B4F3-CBD3-42B6-B2D1-415415FE1F27}" destId="{BD4FB60A-C9D8-4E98-88D0-BFBCEED79252}" srcOrd="1" destOrd="0" parTransId="{36A2B286-96C5-41F9-80D3-757E636FECD9}" sibTransId="{9E1410F4-D819-4650-9127-411D00313BBA}"/>
    <dgm:cxn modelId="{1C0D9560-47EF-4890-AA13-CDC3E816D01A}" type="presOf" srcId="{649DFFC7-6EAB-4078-A4CB-F1B031533936}" destId="{D3293901-DA83-4165-B7F8-2BC5C4188EE3}" srcOrd="1" destOrd="0" presId="urn:microsoft.com/office/officeart/2005/8/layout/list1"/>
    <dgm:cxn modelId="{56926B6A-6844-4D4C-87B8-6E9C5B1681A7}" type="presOf" srcId="{BD4FB60A-C9D8-4E98-88D0-BFBCEED79252}" destId="{45FE2C74-FE45-4BDF-A987-4462371F384A}" srcOrd="0" destOrd="0" presId="urn:microsoft.com/office/officeart/2005/8/layout/list1"/>
    <dgm:cxn modelId="{0989BF40-97CE-430C-ACE7-7F58344D2D15}" type="presOf" srcId="{8A4FFC9E-9C2D-40F5-A2A0-E9B1642512C8}" destId="{9D679FFE-8C0D-467A-B8CD-253C5A89F56D}" srcOrd="1" destOrd="0" presId="urn:microsoft.com/office/officeart/2005/8/layout/list1"/>
    <dgm:cxn modelId="{CADEBBAA-873D-4954-B522-D9FC5A7B6E66}" type="presParOf" srcId="{39D1EA14-7381-4C40-9794-128DF1B42C01}" destId="{868EA71E-FFCE-41C5-94A0-DE08D255B4E5}" srcOrd="0" destOrd="0" presId="urn:microsoft.com/office/officeart/2005/8/layout/list1"/>
    <dgm:cxn modelId="{9B63F31A-4CBE-4FBB-9D96-5F0C57E7249B}" type="presParOf" srcId="{868EA71E-FFCE-41C5-94A0-DE08D255B4E5}" destId="{CECD1555-540C-4B09-97D9-636160C584A0}" srcOrd="0" destOrd="0" presId="urn:microsoft.com/office/officeart/2005/8/layout/list1"/>
    <dgm:cxn modelId="{6383D95A-3CC6-433B-B420-2077EB6CBA08}" type="presParOf" srcId="{868EA71E-FFCE-41C5-94A0-DE08D255B4E5}" destId="{A1EAFFE1-54DB-481E-93CC-90CDEF79F7C4}" srcOrd="1" destOrd="0" presId="urn:microsoft.com/office/officeart/2005/8/layout/list1"/>
    <dgm:cxn modelId="{3E8DBAC3-A4F9-4859-B277-1C04AFBE94E4}" type="presParOf" srcId="{39D1EA14-7381-4C40-9794-128DF1B42C01}" destId="{B624CFE3-04D6-4689-9B05-8CBE8CE7448B}" srcOrd="1" destOrd="0" presId="urn:microsoft.com/office/officeart/2005/8/layout/list1"/>
    <dgm:cxn modelId="{AAD167F3-D2F1-4E25-92E4-14A4B4A6A98D}" type="presParOf" srcId="{39D1EA14-7381-4C40-9794-128DF1B42C01}" destId="{749F984F-D08F-4373-A7F6-52108856C28E}" srcOrd="2" destOrd="0" presId="urn:microsoft.com/office/officeart/2005/8/layout/list1"/>
    <dgm:cxn modelId="{0880B4C0-45FE-4E87-B779-F1423965513C}" type="presParOf" srcId="{39D1EA14-7381-4C40-9794-128DF1B42C01}" destId="{8EF47121-A4C2-41E1-9829-30F8A0D47FFF}" srcOrd="3" destOrd="0" presId="urn:microsoft.com/office/officeart/2005/8/layout/list1"/>
    <dgm:cxn modelId="{D746EF91-7289-405A-8826-98DE5F76859A}" type="presParOf" srcId="{39D1EA14-7381-4C40-9794-128DF1B42C01}" destId="{9C523B8D-E44C-46E4-AF0D-88C3C3ABB287}" srcOrd="4" destOrd="0" presId="urn:microsoft.com/office/officeart/2005/8/layout/list1"/>
    <dgm:cxn modelId="{705E2510-D1D7-4E22-B6BD-3CE28F03F380}" type="presParOf" srcId="{9C523B8D-E44C-46E4-AF0D-88C3C3ABB287}" destId="{45FE2C74-FE45-4BDF-A987-4462371F384A}" srcOrd="0" destOrd="0" presId="urn:microsoft.com/office/officeart/2005/8/layout/list1"/>
    <dgm:cxn modelId="{F07DB0C7-1BD5-4271-8B96-412B9ADAD279}" type="presParOf" srcId="{9C523B8D-E44C-46E4-AF0D-88C3C3ABB287}" destId="{DFB1EEA1-ABB5-4201-A5B8-E6916EF4E2B8}" srcOrd="1" destOrd="0" presId="urn:microsoft.com/office/officeart/2005/8/layout/list1"/>
    <dgm:cxn modelId="{F3255FB6-2A8C-4C60-8314-3E6AE0E28FC8}" type="presParOf" srcId="{39D1EA14-7381-4C40-9794-128DF1B42C01}" destId="{F8A8C3EB-D146-4549-987A-412289FAB691}" srcOrd="5" destOrd="0" presId="urn:microsoft.com/office/officeart/2005/8/layout/list1"/>
    <dgm:cxn modelId="{EAF750BC-1F58-47AA-BA7B-ED665132D628}" type="presParOf" srcId="{39D1EA14-7381-4C40-9794-128DF1B42C01}" destId="{D5F46241-2F6D-4551-AEFF-17559645A152}" srcOrd="6" destOrd="0" presId="urn:microsoft.com/office/officeart/2005/8/layout/list1"/>
    <dgm:cxn modelId="{D88C29D8-1974-4B1B-ACC0-24DD1A9E7AA4}" type="presParOf" srcId="{39D1EA14-7381-4C40-9794-128DF1B42C01}" destId="{2E036AEC-8D34-458A-A823-5A3111C9428E}" srcOrd="7" destOrd="0" presId="urn:microsoft.com/office/officeart/2005/8/layout/list1"/>
    <dgm:cxn modelId="{2DD6D292-F4A4-4F9F-930C-B9C3756A2C8E}" type="presParOf" srcId="{39D1EA14-7381-4C40-9794-128DF1B42C01}" destId="{B213CB8B-2CDE-4EDC-8404-0BA5489F9A52}" srcOrd="8" destOrd="0" presId="urn:microsoft.com/office/officeart/2005/8/layout/list1"/>
    <dgm:cxn modelId="{7A5B1398-419C-4390-B495-38B2171F0C60}" type="presParOf" srcId="{B213CB8B-2CDE-4EDC-8404-0BA5489F9A52}" destId="{637CC4C4-918E-4FD6-B2A4-05BCB1CF96D9}" srcOrd="0" destOrd="0" presId="urn:microsoft.com/office/officeart/2005/8/layout/list1"/>
    <dgm:cxn modelId="{DB84EC3C-A25A-41D3-BA82-B2C5A835BF4B}" type="presParOf" srcId="{B213CB8B-2CDE-4EDC-8404-0BA5489F9A52}" destId="{9F75FBED-3B4E-4455-99D9-91B778D66019}" srcOrd="1" destOrd="0" presId="urn:microsoft.com/office/officeart/2005/8/layout/list1"/>
    <dgm:cxn modelId="{AF988F94-8EB8-4145-8E8B-BBF5072B3FFF}" type="presParOf" srcId="{39D1EA14-7381-4C40-9794-128DF1B42C01}" destId="{46323E0D-89D6-46C3-AEC8-F89A75BEB0C6}" srcOrd="9" destOrd="0" presId="urn:microsoft.com/office/officeart/2005/8/layout/list1"/>
    <dgm:cxn modelId="{661B7B9C-1143-4BD5-A922-37AB6826E9A3}" type="presParOf" srcId="{39D1EA14-7381-4C40-9794-128DF1B42C01}" destId="{5968D1E7-F8F5-4CAE-951B-D16FC982AFF0}" srcOrd="10" destOrd="0" presId="urn:microsoft.com/office/officeart/2005/8/layout/list1"/>
    <dgm:cxn modelId="{AA51D913-A57B-4899-BD9E-4902A64DC9F0}" type="presParOf" srcId="{39D1EA14-7381-4C40-9794-128DF1B42C01}" destId="{B0B031E1-8E4C-4C9F-BAE0-737770062A18}" srcOrd="11" destOrd="0" presId="urn:microsoft.com/office/officeart/2005/8/layout/list1"/>
    <dgm:cxn modelId="{7FF6EEC6-6AF9-436C-B32B-18F66AA21C53}" type="presParOf" srcId="{39D1EA14-7381-4C40-9794-128DF1B42C01}" destId="{019872EB-8DBE-4C4A-A269-1E07565812C5}" srcOrd="12" destOrd="0" presId="urn:microsoft.com/office/officeart/2005/8/layout/list1"/>
    <dgm:cxn modelId="{F4386479-B283-4F9C-971F-3967BB999127}" type="presParOf" srcId="{019872EB-8DBE-4C4A-A269-1E07565812C5}" destId="{6CAC7839-AB37-4E2F-A739-A0774326E30A}" srcOrd="0" destOrd="0" presId="urn:microsoft.com/office/officeart/2005/8/layout/list1"/>
    <dgm:cxn modelId="{5615B9DF-5725-479D-91C0-C7D11B7F6C8D}" type="presParOf" srcId="{019872EB-8DBE-4C4A-A269-1E07565812C5}" destId="{EF4A1129-DEAD-4638-949E-5D96CCAEF252}" srcOrd="1" destOrd="0" presId="urn:microsoft.com/office/officeart/2005/8/layout/list1"/>
    <dgm:cxn modelId="{CADCD1C6-4548-4B0A-91AF-1715D4774D1B}" type="presParOf" srcId="{39D1EA14-7381-4C40-9794-128DF1B42C01}" destId="{A94339AF-3234-48FC-8DC9-EBE1DE55C086}" srcOrd="13" destOrd="0" presId="urn:microsoft.com/office/officeart/2005/8/layout/list1"/>
    <dgm:cxn modelId="{F23BD7F8-DABD-4364-8284-7B41A0A75552}" type="presParOf" srcId="{39D1EA14-7381-4C40-9794-128DF1B42C01}" destId="{3AA8ECC6-6BF5-42BD-B173-421247DECFA5}" srcOrd="14" destOrd="0" presId="urn:microsoft.com/office/officeart/2005/8/layout/list1"/>
    <dgm:cxn modelId="{93A0011B-960A-42B6-91F0-EA25198B8D38}" type="presParOf" srcId="{39D1EA14-7381-4C40-9794-128DF1B42C01}" destId="{5575B5D6-6D14-4947-BA59-0C1794A38943}" srcOrd="15" destOrd="0" presId="urn:microsoft.com/office/officeart/2005/8/layout/list1"/>
    <dgm:cxn modelId="{B0BE23F0-7A01-455E-A801-60AD6F34215A}" type="presParOf" srcId="{39D1EA14-7381-4C40-9794-128DF1B42C01}" destId="{2054BF28-7C04-42BD-8A53-8E23048FAE6C}" srcOrd="16" destOrd="0" presId="urn:microsoft.com/office/officeart/2005/8/layout/list1"/>
    <dgm:cxn modelId="{C09E0662-2805-44E6-BA94-D9A67454A661}" type="presParOf" srcId="{2054BF28-7C04-42BD-8A53-8E23048FAE6C}" destId="{62BF4B94-A5DC-48CB-8887-FD85BCDADC82}" srcOrd="0" destOrd="0" presId="urn:microsoft.com/office/officeart/2005/8/layout/list1"/>
    <dgm:cxn modelId="{F247A875-BDE6-4A71-BA90-975C10C2C2B6}" type="presParOf" srcId="{2054BF28-7C04-42BD-8A53-8E23048FAE6C}" destId="{9D679FFE-8C0D-467A-B8CD-253C5A89F56D}" srcOrd="1" destOrd="0" presId="urn:microsoft.com/office/officeart/2005/8/layout/list1"/>
    <dgm:cxn modelId="{53DA46E3-7BBD-4C13-AB78-4D017B616DAC}" type="presParOf" srcId="{39D1EA14-7381-4C40-9794-128DF1B42C01}" destId="{96FEEC84-48B7-4610-8DE3-9E6F074A3BE9}" srcOrd="17" destOrd="0" presId="urn:microsoft.com/office/officeart/2005/8/layout/list1"/>
    <dgm:cxn modelId="{9D87C217-0635-4579-AD56-39DD96887060}" type="presParOf" srcId="{39D1EA14-7381-4C40-9794-128DF1B42C01}" destId="{CB916902-B38E-4CFB-BF12-3892B36FCC3D}" srcOrd="18" destOrd="0" presId="urn:microsoft.com/office/officeart/2005/8/layout/list1"/>
    <dgm:cxn modelId="{08982393-DED5-4E1B-A908-4D73539AED64}" type="presParOf" srcId="{39D1EA14-7381-4C40-9794-128DF1B42C01}" destId="{3797F46A-B744-4B67-89BB-D6A6E9ACD9A1}" srcOrd="19" destOrd="0" presId="urn:microsoft.com/office/officeart/2005/8/layout/list1"/>
    <dgm:cxn modelId="{AA5B203E-1CAE-421F-8BE0-8EEC4C03656D}" type="presParOf" srcId="{39D1EA14-7381-4C40-9794-128DF1B42C01}" destId="{0F3FD65C-B766-40C1-A663-E806B28B9A2C}" srcOrd="20" destOrd="0" presId="urn:microsoft.com/office/officeart/2005/8/layout/list1"/>
    <dgm:cxn modelId="{DA4BF50B-A058-4EF8-B272-4D0F0F841B66}" type="presParOf" srcId="{0F3FD65C-B766-40C1-A663-E806B28B9A2C}" destId="{7A087CDD-460D-4F9E-86B4-B8FDC228AB66}" srcOrd="0" destOrd="0" presId="urn:microsoft.com/office/officeart/2005/8/layout/list1"/>
    <dgm:cxn modelId="{228BB83A-3B13-4231-9BF0-AB24C397DB40}" type="presParOf" srcId="{0F3FD65C-B766-40C1-A663-E806B28B9A2C}" destId="{D3293901-DA83-4165-B7F8-2BC5C4188EE3}" srcOrd="1" destOrd="0" presId="urn:microsoft.com/office/officeart/2005/8/layout/list1"/>
    <dgm:cxn modelId="{4FEA4B0A-2F7A-4BE3-93EF-DA89FA588D14}" type="presParOf" srcId="{39D1EA14-7381-4C40-9794-128DF1B42C01}" destId="{D89E5C60-40BC-4817-82AF-1E5691FA30BA}" srcOrd="21" destOrd="0" presId="urn:microsoft.com/office/officeart/2005/8/layout/list1"/>
    <dgm:cxn modelId="{4E07533F-411C-45B9-AD44-E7B69E81FADA}" type="presParOf" srcId="{39D1EA14-7381-4C40-9794-128DF1B42C01}" destId="{EE176062-E551-428C-B3AF-477DB97708BC}" srcOrd="22" destOrd="0" presId="urn:microsoft.com/office/officeart/2005/8/layout/list1"/>
  </dgm:cxnLst>
  <dgm:bg/>
  <dgm:whole/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BD03853-043A-49C8-BAC4-5BB40C33077D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pl-PL"/>
        </a:p>
      </dgm:t>
    </dgm:pt>
    <dgm:pt modelId="{A9EB9C93-8622-4CBF-B8E1-89C5643BF1AD}">
      <dgm:prSet phldrT="[Tekst]" custT="1"/>
      <dgm:spPr/>
      <dgm:t>
        <a:bodyPr/>
        <a:lstStyle/>
        <a:p>
          <a:r>
            <a:rPr lang="pl-PL" sz="2800" b="1" dirty="0" smtClean="0">
              <a:latin typeface="Cambria" pitchFamily="18" charset="0"/>
            </a:rPr>
            <a:t>Adres wirtualnej tablicy</a:t>
          </a:r>
          <a:endParaRPr lang="pl-PL" sz="2800" b="1" dirty="0">
            <a:latin typeface="Cambria" pitchFamily="18" charset="0"/>
          </a:endParaRPr>
        </a:p>
      </dgm:t>
    </dgm:pt>
    <dgm:pt modelId="{6D708D94-9B63-4015-AF32-F197E4E9477F}" type="parTrans" cxnId="{E95EE3A2-B718-4750-8C06-66D5C5A524BE}">
      <dgm:prSet/>
      <dgm:spPr/>
      <dgm:t>
        <a:bodyPr/>
        <a:lstStyle/>
        <a:p>
          <a:endParaRPr lang="pl-PL"/>
        </a:p>
      </dgm:t>
    </dgm:pt>
    <dgm:pt modelId="{687D34D2-267C-468F-92C9-292A2C82C6FA}" type="sibTrans" cxnId="{E95EE3A2-B718-4750-8C06-66D5C5A524BE}">
      <dgm:prSet/>
      <dgm:spPr/>
      <dgm:t>
        <a:bodyPr/>
        <a:lstStyle/>
        <a:p>
          <a:endParaRPr lang="pl-PL"/>
        </a:p>
      </dgm:t>
    </dgm:pt>
    <dgm:pt modelId="{AFA2EFA8-EC90-4948-BFBC-0A44B2F71E80}">
      <dgm:prSet custT="1"/>
      <dgm:spPr/>
      <dgm:t>
        <a:bodyPr/>
        <a:lstStyle/>
        <a:p>
          <a:r>
            <a:rPr lang="pl-PL" sz="2800" dirty="0" smtClean="0">
              <a:hlinkClick xmlns:r="http://schemas.openxmlformats.org/officeDocument/2006/relationships" r:id="rId1"/>
            </a:rPr>
            <a:t>https://padlet.com/izabellap987/7oi3ebe9vi90</a:t>
          </a:r>
          <a:endParaRPr lang="pl-PL" sz="2800" b="1" dirty="0">
            <a:latin typeface="Cambria" pitchFamily="18" charset="0"/>
          </a:endParaRPr>
        </a:p>
      </dgm:t>
    </dgm:pt>
    <dgm:pt modelId="{B68D8F94-E6FC-4A2B-BD0F-1948EB51B002}" type="parTrans" cxnId="{0EE4FE3B-E67A-4A9B-9FA1-D0F67B214641}">
      <dgm:prSet/>
      <dgm:spPr/>
      <dgm:t>
        <a:bodyPr/>
        <a:lstStyle/>
        <a:p>
          <a:endParaRPr lang="pl-PL"/>
        </a:p>
      </dgm:t>
    </dgm:pt>
    <dgm:pt modelId="{3B9BF557-ACA0-457F-AD5B-993FEF544DCF}" type="sibTrans" cxnId="{0EE4FE3B-E67A-4A9B-9FA1-D0F67B214641}">
      <dgm:prSet/>
      <dgm:spPr/>
      <dgm:t>
        <a:bodyPr/>
        <a:lstStyle/>
        <a:p>
          <a:endParaRPr lang="pl-PL"/>
        </a:p>
      </dgm:t>
    </dgm:pt>
    <dgm:pt modelId="{19183AB3-2FFF-43FE-9C08-5B3EAD45125D}" type="pres">
      <dgm:prSet presAssocID="{3BD03853-043A-49C8-BAC4-5BB40C33077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2EC2446E-92B3-4ED6-8E8F-268596264EE2}" type="pres">
      <dgm:prSet presAssocID="{A9EB9C93-8622-4CBF-B8E1-89C5643BF1AD}" presName="parentLin" presStyleCnt="0"/>
      <dgm:spPr/>
    </dgm:pt>
    <dgm:pt modelId="{C5075778-7C19-41A8-97F8-16C3239DCE36}" type="pres">
      <dgm:prSet presAssocID="{A9EB9C93-8622-4CBF-B8E1-89C5643BF1AD}" presName="parentLeftMargin" presStyleLbl="node1" presStyleIdx="0" presStyleCnt="1"/>
      <dgm:spPr/>
      <dgm:t>
        <a:bodyPr/>
        <a:lstStyle/>
        <a:p>
          <a:endParaRPr lang="pl-PL"/>
        </a:p>
      </dgm:t>
    </dgm:pt>
    <dgm:pt modelId="{0FF33539-F651-443A-B92E-0A7D7B342611}" type="pres">
      <dgm:prSet presAssocID="{A9EB9C93-8622-4CBF-B8E1-89C5643BF1A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E101EC5-6AA6-4DF9-A8C6-B1FC903D1105}" type="pres">
      <dgm:prSet presAssocID="{A9EB9C93-8622-4CBF-B8E1-89C5643BF1AD}" presName="negativeSpace" presStyleCnt="0"/>
      <dgm:spPr/>
    </dgm:pt>
    <dgm:pt modelId="{A1A0ED50-AED1-4DB4-8666-970324AFEB44}" type="pres">
      <dgm:prSet presAssocID="{A9EB9C93-8622-4CBF-B8E1-89C5643BF1AD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A77ECB7D-CAA9-4C52-AFC7-7C6C76F9CDB1}" type="presOf" srcId="{3BD03853-043A-49C8-BAC4-5BB40C33077D}" destId="{19183AB3-2FFF-43FE-9C08-5B3EAD45125D}" srcOrd="0" destOrd="0" presId="urn:microsoft.com/office/officeart/2005/8/layout/list1"/>
    <dgm:cxn modelId="{0EE4FE3B-E67A-4A9B-9FA1-D0F67B214641}" srcId="{A9EB9C93-8622-4CBF-B8E1-89C5643BF1AD}" destId="{AFA2EFA8-EC90-4948-BFBC-0A44B2F71E80}" srcOrd="0" destOrd="0" parTransId="{B68D8F94-E6FC-4A2B-BD0F-1948EB51B002}" sibTransId="{3B9BF557-ACA0-457F-AD5B-993FEF544DCF}"/>
    <dgm:cxn modelId="{11A76C5C-D0B7-4375-BF5D-80BB304647CF}" type="presOf" srcId="{A9EB9C93-8622-4CBF-B8E1-89C5643BF1AD}" destId="{C5075778-7C19-41A8-97F8-16C3239DCE36}" srcOrd="0" destOrd="0" presId="urn:microsoft.com/office/officeart/2005/8/layout/list1"/>
    <dgm:cxn modelId="{3686E8A8-7BFB-446A-8B90-A6DE6D662EA1}" type="presOf" srcId="{AFA2EFA8-EC90-4948-BFBC-0A44B2F71E80}" destId="{A1A0ED50-AED1-4DB4-8666-970324AFEB44}" srcOrd="0" destOrd="0" presId="urn:microsoft.com/office/officeart/2005/8/layout/list1"/>
    <dgm:cxn modelId="{D3E4A436-587D-4089-B761-618A09C08F4A}" type="presOf" srcId="{A9EB9C93-8622-4CBF-B8E1-89C5643BF1AD}" destId="{0FF33539-F651-443A-B92E-0A7D7B342611}" srcOrd="1" destOrd="0" presId="urn:microsoft.com/office/officeart/2005/8/layout/list1"/>
    <dgm:cxn modelId="{E95EE3A2-B718-4750-8C06-66D5C5A524BE}" srcId="{3BD03853-043A-49C8-BAC4-5BB40C33077D}" destId="{A9EB9C93-8622-4CBF-B8E1-89C5643BF1AD}" srcOrd="0" destOrd="0" parTransId="{6D708D94-9B63-4015-AF32-F197E4E9477F}" sibTransId="{687D34D2-267C-468F-92C9-292A2C82C6FA}"/>
    <dgm:cxn modelId="{4B54D748-DA29-4637-8F01-1DC68A9FAB28}" type="presParOf" srcId="{19183AB3-2FFF-43FE-9C08-5B3EAD45125D}" destId="{2EC2446E-92B3-4ED6-8E8F-268596264EE2}" srcOrd="0" destOrd="0" presId="urn:microsoft.com/office/officeart/2005/8/layout/list1"/>
    <dgm:cxn modelId="{DA290CE7-2187-4EE9-BCE6-45D062FF5449}" type="presParOf" srcId="{2EC2446E-92B3-4ED6-8E8F-268596264EE2}" destId="{C5075778-7C19-41A8-97F8-16C3239DCE36}" srcOrd="0" destOrd="0" presId="urn:microsoft.com/office/officeart/2005/8/layout/list1"/>
    <dgm:cxn modelId="{E9E30501-6FB6-47F9-9B5D-9A2C248DB7A1}" type="presParOf" srcId="{2EC2446E-92B3-4ED6-8E8F-268596264EE2}" destId="{0FF33539-F651-443A-B92E-0A7D7B342611}" srcOrd="1" destOrd="0" presId="urn:microsoft.com/office/officeart/2005/8/layout/list1"/>
    <dgm:cxn modelId="{D696C056-0060-4BDE-A90F-B376274738ED}" type="presParOf" srcId="{19183AB3-2FFF-43FE-9C08-5B3EAD45125D}" destId="{6E101EC5-6AA6-4DF9-A8C6-B1FC903D1105}" srcOrd="1" destOrd="0" presId="urn:microsoft.com/office/officeart/2005/8/layout/list1"/>
    <dgm:cxn modelId="{305D5D79-E335-4CEE-9B9C-AE7A549B8E9F}" type="presParOf" srcId="{19183AB3-2FFF-43FE-9C08-5B3EAD45125D}" destId="{A1A0ED50-AED1-4DB4-8666-970324AFEB44}" srcOrd="2" destOrd="0" presId="urn:microsoft.com/office/officeart/2005/8/layout/list1"/>
  </dgm:cxnLst>
  <dgm:bg/>
  <dgm:whole/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84091D0-A179-4CF9-8F48-AAC980C817EA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pl-PL"/>
        </a:p>
      </dgm:t>
    </dgm:pt>
    <dgm:pt modelId="{D447D5EA-69F3-4A6E-9052-2C1AFFA948B0}">
      <dgm:prSet phldrT="[Tekst]" custT="1"/>
      <dgm:spPr/>
      <dgm:t>
        <a:bodyPr/>
        <a:lstStyle/>
        <a:p>
          <a:pPr algn="ctr"/>
          <a:r>
            <a:rPr lang="pl-PL" sz="2000" b="1" dirty="0" smtClean="0">
              <a:latin typeface="Cambria" pitchFamily="18" charset="0"/>
            </a:rPr>
            <a:t>PRZEBIEG LEKCJI</a:t>
          </a:r>
          <a:endParaRPr lang="pl-PL" sz="2000" b="1" dirty="0">
            <a:latin typeface="Cambria" pitchFamily="18" charset="0"/>
          </a:endParaRPr>
        </a:p>
      </dgm:t>
    </dgm:pt>
    <dgm:pt modelId="{B02C967D-3F30-4B2B-9471-D379B70B1C4E}" type="parTrans" cxnId="{42432B2E-292A-40DA-A41A-D6C478C9C05A}">
      <dgm:prSet/>
      <dgm:spPr/>
      <dgm:t>
        <a:bodyPr/>
        <a:lstStyle/>
        <a:p>
          <a:endParaRPr lang="pl-PL" sz="2000">
            <a:latin typeface="Cambria" pitchFamily="18" charset="0"/>
          </a:endParaRPr>
        </a:p>
      </dgm:t>
    </dgm:pt>
    <dgm:pt modelId="{CF49B8DD-3368-440B-8707-4455AF28373A}" type="sibTrans" cxnId="{42432B2E-292A-40DA-A41A-D6C478C9C05A}">
      <dgm:prSet/>
      <dgm:spPr/>
      <dgm:t>
        <a:bodyPr/>
        <a:lstStyle/>
        <a:p>
          <a:endParaRPr lang="pl-PL" sz="2000">
            <a:latin typeface="Cambria" pitchFamily="18" charset="0"/>
          </a:endParaRPr>
        </a:p>
      </dgm:t>
    </dgm:pt>
    <dgm:pt modelId="{2E42FD59-49A1-4988-BC36-83246DA072E8}">
      <dgm:prSet phldrT="[Tekst]" custT="1"/>
      <dgm:spPr/>
      <dgm:t>
        <a:bodyPr/>
        <a:lstStyle/>
        <a:p>
          <a:pPr algn="ctr"/>
          <a:r>
            <a:rPr lang="pl-PL" sz="2000" b="1" dirty="0" smtClean="0">
              <a:latin typeface="Cambria" pitchFamily="18" charset="0"/>
            </a:rPr>
            <a:t>Część wprowadzająca:</a:t>
          </a:r>
          <a:endParaRPr lang="pl-PL" sz="2000" b="1" dirty="0">
            <a:latin typeface="Cambria" pitchFamily="18" charset="0"/>
          </a:endParaRPr>
        </a:p>
      </dgm:t>
    </dgm:pt>
    <dgm:pt modelId="{30378AFC-0107-4E7A-9596-5B1A772377F4}" type="parTrans" cxnId="{CF00A251-1D8E-4236-9C16-A7ED76B37388}">
      <dgm:prSet/>
      <dgm:spPr/>
      <dgm:t>
        <a:bodyPr/>
        <a:lstStyle/>
        <a:p>
          <a:endParaRPr lang="pl-PL"/>
        </a:p>
      </dgm:t>
    </dgm:pt>
    <dgm:pt modelId="{5DF29540-EA5F-465F-B727-2CAA16FAA1CF}" type="sibTrans" cxnId="{CF00A251-1D8E-4236-9C16-A7ED76B37388}">
      <dgm:prSet/>
      <dgm:spPr/>
      <dgm:t>
        <a:bodyPr/>
        <a:lstStyle/>
        <a:p>
          <a:endParaRPr lang="pl-PL"/>
        </a:p>
      </dgm:t>
    </dgm:pt>
    <dgm:pt modelId="{C97C3348-5DDD-4D4F-9EF7-A37A400EFA48}" type="pres">
      <dgm:prSet presAssocID="{684091D0-A179-4CF9-8F48-AAC980C817E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5ADA97DF-83D4-429F-A687-C36B107835CB}" type="pres">
      <dgm:prSet presAssocID="{D447D5EA-69F3-4A6E-9052-2C1AFFA948B0}" presName="parentLin" presStyleCnt="0"/>
      <dgm:spPr/>
    </dgm:pt>
    <dgm:pt modelId="{FBABA4FE-22BD-4A79-B60F-C6D7F279DBB5}" type="pres">
      <dgm:prSet presAssocID="{D447D5EA-69F3-4A6E-9052-2C1AFFA948B0}" presName="parentLeftMargin" presStyleLbl="node1" presStyleIdx="0" presStyleCnt="2"/>
      <dgm:spPr/>
      <dgm:t>
        <a:bodyPr/>
        <a:lstStyle/>
        <a:p>
          <a:endParaRPr lang="pl-PL"/>
        </a:p>
      </dgm:t>
    </dgm:pt>
    <dgm:pt modelId="{E865D5DA-6838-4969-A9A6-EA3E7B3A0E13}" type="pres">
      <dgm:prSet presAssocID="{D447D5EA-69F3-4A6E-9052-2C1AFFA948B0}" presName="parentText" presStyleLbl="node1" presStyleIdx="0" presStyleCnt="2" custScaleX="115051" custScaleY="77403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9BE44C1-11E2-4480-848C-C8F6CE10FCF7}" type="pres">
      <dgm:prSet presAssocID="{D447D5EA-69F3-4A6E-9052-2C1AFFA948B0}" presName="negativeSpace" presStyleCnt="0"/>
      <dgm:spPr/>
    </dgm:pt>
    <dgm:pt modelId="{4823387B-FC5C-47C4-868C-CD436B11A30A}" type="pres">
      <dgm:prSet presAssocID="{D447D5EA-69F3-4A6E-9052-2C1AFFA948B0}" presName="childText" presStyleLbl="conFgAcc1" presStyleIdx="0" presStyleCnt="2" custLinFactNeighborX="1003" custLinFactNeighborY="-18074">
        <dgm:presLayoutVars>
          <dgm:bulletEnabled val="1"/>
        </dgm:presLayoutVars>
      </dgm:prSet>
      <dgm:spPr/>
    </dgm:pt>
    <dgm:pt modelId="{B221E0B4-C70A-4BC4-A869-3D2F714F8667}" type="pres">
      <dgm:prSet presAssocID="{CF49B8DD-3368-440B-8707-4455AF28373A}" presName="spaceBetweenRectangles" presStyleCnt="0"/>
      <dgm:spPr/>
    </dgm:pt>
    <dgm:pt modelId="{1F0B071A-7383-4D20-9884-2A9DA9609607}" type="pres">
      <dgm:prSet presAssocID="{2E42FD59-49A1-4988-BC36-83246DA072E8}" presName="parentLin" presStyleCnt="0"/>
      <dgm:spPr/>
    </dgm:pt>
    <dgm:pt modelId="{52D4B784-3ABE-419D-9376-97A69BE5644C}" type="pres">
      <dgm:prSet presAssocID="{2E42FD59-49A1-4988-BC36-83246DA072E8}" presName="parentLeftMargin" presStyleLbl="node1" presStyleIdx="0" presStyleCnt="2"/>
      <dgm:spPr/>
      <dgm:t>
        <a:bodyPr/>
        <a:lstStyle/>
        <a:p>
          <a:endParaRPr lang="pl-PL"/>
        </a:p>
      </dgm:t>
    </dgm:pt>
    <dgm:pt modelId="{1D0223AA-09A4-4F91-AA6E-7BF77D818CA2}" type="pres">
      <dgm:prSet presAssocID="{2E42FD59-49A1-4988-BC36-83246DA072E8}" presName="parentText" presStyleLbl="node1" presStyleIdx="1" presStyleCnt="2" custScaleX="114333" custScaleY="69045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A8BC327-5F14-41A5-808C-43BC252D0231}" type="pres">
      <dgm:prSet presAssocID="{2E42FD59-49A1-4988-BC36-83246DA072E8}" presName="negativeSpace" presStyleCnt="0"/>
      <dgm:spPr/>
    </dgm:pt>
    <dgm:pt modelId="{6B594161-6C93-4F11-8B27-FFCDAD0144AB}" type="pres">
      <dgm:prSet presAssocID="{2E42FD59-49A1-4988-BC36-83246DA072E8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E5DA7699-1790-4A8A-98CD-75899141DCE1}" type="presOf" srcId="{684091D0-A179-4CF9-8F48-AAC980C817EA}" destId="{C97C3348-5DDD-4D4F-9EF7-A37A400EFA48}" srcOrd="0" destOrd="0" presId="urn:microsoft.com/office/officeart/2005/8/layout/list1"/>
    <dgm:cxn modelId="{C5D44E59-9C05-4DB8-B8DE-7E04F20DB51D}" type="presOf" srcId="{2E42FD59-49A1-4988-BC36-83246DA072E8}" destId="{1D0223AA-09A4-4F91-AA6E-7BF77D818CA2}" srcOrd="1" destOrd="0" presId="urn:microsoft.com/office/officeart/2005/8/layout/list1"/>
    <dgm:cxn modelId="{42432B2E-292A-40DA-A41A-D6C478C9C05A}" srcId="{684091D0-A179-4CF9-8F48-AAC980C817EA}" destId="{D447D5EA-69F3-4A6E-9052-2C1AFFA948B0}" srcOrd="0" destOrd="0" parTransId="{B02C967D-3F30-4B2B-9471-D379B70B1C4E}" sibTransId="{CF49B8DD-3368-440B-8707-4455AF28373A}"/>
    <dgm:cxn modelId="{79A2C4AE-6988-4BE8-B67A-345FEE2FEDB4}" type="presOf" srcId="{2E42FD59-49A1-4988-BC36-83246DA072E8}" destId="{52D4B784-3ABE-419D-9376-97A69BE5644C}" srcOrd="0" destOrd="0" presId="urn:microsoft.com/office/officeart/2005/8/layout/list1"/>
    <dgm:cxn modelId="{0C986DF9-ED7C-4089-B1BC-5EFCB2FA656E}" type="presOf" srcId="{D447D5EA-69F3-4A6E-9052-2C1AFFA948B0}" destId="{FBABA4FE-22BD-4A79-B60F-C6D7F279DBB5}" srcOrd="0" destOrd="0" presId="urn:microsoft.com/office/officeart/2005/8/layout/list1"/>
    <dgm:cxn modelId="{CF00A251-1D8E-4236-9C16-A7ED76B37388}" srcId="{684091D0-A179-4CF9-8F48-AAC980C817EA}" destId="{2E42FD59-49A1-4988-BC36-83246DA072E8}" srcOrd="1" destOrd="0" parTransId="{30378AFC-0107-4E7A-9596-5B1A772377F4}" sibTransId="{5DF29540-EA5F-465F-B727-2CAA16FAA1CF}"/>
    <dgm:cxn modelId="{869ED6B0-4C2E-48E3-B347-1E473545D370}" type="presOf" srcId="{D447D5EA-69F3-4A6E-9052-2C1AFFA948B0}" destId="{E865D5DA-6838-4969-A9A6-EA3E7B3A0E13}" srcOrd="1" destOrd="0" presId="urn:microsoft.com/office/officeart/2005/8/layout/list1"/>
    <dgm:cxn modelId="{B22A2DA7-CE7E-4471-B7AC-751FD4359A4B}" type="presParOf" srcId="{C97C3348-5DDD-4D4F-9EF7-A37A400EFA48}" destId="{5ADA97DF-83D4-429F-A687-C36B107835CB}" srcOrd="0" destOrd="0" presId="urn:microsoft.com/office/officeart/2005/8/layout/list1"/>
    <dgm:cxn modelId="{2040961F-6BAA-4F4A-8580-7A373F4C3AE4}" type="presParOf" srcId="{5ADA97DF-83D4-429F-A687-C36B107835CB}" destId="{FBABA4FE-22BD-4A79-B60F-C6D7F279DBB5}" srcOrd="0" destOrd="0" presId="urn:microsoft.com/office/officeart/2005/8/layout/list1"/>
    <dgm:cxn modelId="{FC3EA377-C990-49D4-81C4-99245CF8C4F8}" type="presParOf" srcId="{5ADA97DF-83D4-429F-A687-C36B107835CB}" destId="{E865D5DA-6838-4969-A9A6-EA3E7B3A0E13}" srcOrd="1" destOrd="0" presId="urn:microsoft.com/office/officeart/2005/8/layout/list1"/>
    <dgm:cxn modelId="{68C29DC2-FA60-47CA-B381-D5898A85B16B}" type="presParOf" srcId="{C97C3348-5DDD-4D4F-9EF7-A37A400EFA48}" destId="{19BE44C1-11E2-4480-848C-C8F6CE10FCF7}" srcOrd="1" destOrd="0" presId="urn:microsoft.com/office/officeart/2005/8/layout/list1"/>
    <dgm:cxn modelId="{8FE6E191-8639-4412-9C07-34C5D4CB3240}" type="presParOf" srcId="{C97C3348-5DDD-4D4F-9EF7-A37A400EFA48}" destId="{4823387B-FC5C-47C4-868C-CD436B11A30A}" srcOrd="2" destOrd="0" presId="urn:microsoft.com/office/officeart/2005/8/layout/list1"/>
    <dgm:cxn modelId="{A7213B19-9236-4F2E-AF62-736E728AE260}" type="presParOf" srcId="{C97C3348-5DDD-4D4F-9EF7-A37A400EFA48}" destId="{B221E0B4-C70A-4BC4-A869-3D2F714F8667}" srcOrd="3" destOrd="0" presId="urn:microsoft.com/office/officeart/2005/8/layout/list1"/>
    <dgm:cxn modelId="{01033BBB-41B3-486E-B1C0-72B06316D067}" type="presParOf" srcId="{C97C3348-5DDD-4D4F-9EF7-A37A400EFA48}" destId="{1F0B071A-7383-4D20-9884-2A9DA9609607}" srcOrd="4" destOrd="0" presId="urn:microsoft.com/office/officeart/2005/8/layout/list1"/>
    <dgm:cxn modelId="{5463FA4F-BEA5-471A-9C69-2B8482356AF1}" type="presParOf" srcId="{1F0B071A-7383-4D20-9884-2A9DA9609607}" destId="{52D4B784-3ABE-419D-9376-97A69BE5644C}" srcOrd="0" destOrd="0" presId="urn:microsoft.com/office/officeart/2005/8/layout/list1"/>
    <dgm:cxn modelId="{4AE8EC11-3E49-496F-8E21-5A83E2673A42}" type="presParOf" srcId="{1F0B071A-7383-4D20-9884-2A9DA9609607}" destId="{1D0223AA-09A4-4F91-AA6E-7BF77D818CA2}" srcOrd="1" destOrd="0" presId="urn:microsoft.com/office/officeart/2005/8/layout/list1"/>
    <dgm:cxn modelId="{0FF9A352-7B5B-47B8-AAD5-B652BE2E4CFB}" type="presParOf" srcId="{C97C3348-5DDD-4D4F-9EF7-A37A400EFA48}" destId="{DA8BC327-5F14-41A5-808C-43BC252D0231}" srcOrd="5" destOrd="0" presId="urn:microsoft.com/office/officeart/2005/8/layout/list1"/>
    <dgm:cxn modelId="{64F16738-05C2-44BE-B069-C837A0999542}" type="presParOf" srcId="{C97C3348-5DDD-4D4F-9EF7-A37A400EFA48}" destId="{6B594161-6C93-4F11-8B27-FFCDAD0144AB}" srcOrd="6" destOrd="0" presId="urn:microsoft.com/office/officeart/2005/8/layout/list1"/>
  </dgm:cxnLst>
  <dgm:bg/>
  <dgm:whole/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684091D0-A179-4CF9-8F48-AAC980C817EA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pl-PL"/>
        </a:p>
      </dgm:t>
    </dgm:pt>
    <dgm:pt modelId="{D447D5EA-69F3-4A6E-9052-2C1AFFA948B0}">
      <dgm:prSet phldrT="[Tekst]" custT="1"/>
      <dgm:spPr/>
      <dgm:t>
        <a:bodyPr/>
        <a:lstStyle/>
        <a:p>
          <a:pPr algn="ctr"/>
          <a:r>
            <a:rPr lang="pl-PL" sz="2000" b="1" dirty="0" smtClean="0">
              <a:latin typeface="Cambria" pitchFamily="18" charset="0"/>
            </a:rPr>
            <a:t>PRZEBIEG LEKCJI</a:t>
          </a:r>
          <a:endParaRPr lang="pl-PL" sz="2000" b="1" dirty="0">
            <a:latin typeface="Cambria" pitchFamily="18" charset="0"/>
          </a:endParaRPr>
        </a:p>
      </dgm:t>
    </dgm:pt>
    <dgm:pt modelId="{B02C967D-3F30-4B2B-9471-D379B70B1C4E}" type="parTrans" cxnId="{42432B2E-292A-40DA-A41A-D6C478C9C05A}">
      <dgm:prSet/>
      <dgm:spPr/>
      <dgm:t>
        <a:bodyPr/>
        <a:lstStyle/>
        <a:p>
          <a:endParaRPr lang="pl-PL" sz="2000">
            <a:latin typeface="Cambria" pitchFamily="18" charset="0"/>
          </a:endParaRPr>
        </a:p>
      </dgm:t>
    </dgm:pt>
    <dgm:pt modelId="{CF49B8DD-3368-440B-8707-4455AF28373A}" type="sibTrans" cxnId="{42432B2E-292A-40DA-A41A-D6C478C9C05A}">
      <dgm:prSet/>
      <dgm:spPr/>
      <dgm:t>
        <a:bodyPr/>
        <a:lstStyle/>
        <a:p>
          <a:endParaRPr lang="pl-PL" sz="2000">
            <a:latin typeface="Cambria" pitchFamily="18" charset="0"/>
          </a:endParaRPr>
        </a:p>
      </dgm:t>
    </dgm:pt>
    <dgm:pt modelId="{2E42FD59-49A1-4988-BC36-83246DA072E8}">
      <dgm:prSet phldrT="[Tekst]" custT="1"/>
      <dgm:spPr/>
      <dgm:t>
        <a:bodyPr/>
        <a:lstStyle/>
        <a:p>
          <a:pPr algn="ctr"/>
          <a:r>
            <a:rPr lang="pl-PL" sz="2000" b="1" dirty="0" smtClean="0">
              <a:latin typeface="Cambria" pitchFamily="18" charset="0"/>
            </a:rPr>
            <a:t>Część realizująca:</a:t>
          </a:r>
          <a:endParaRPr lang="pl-PL" sz="2000" b="1" dirty="0">
            <a:latin typeface="Cambria" pitchFamily="18" charset="0"/>
          </a:endParaRPr>
        </a:p>
      </dgm:t>
    </dgm:pt>
    <dgm:pt modelId="{30378AFC-0107-4E7A-9596-5B1A772377F4}" type="parTrans" cxnId="{CF00A251-1D8E-4236-9C16-A7ED76B37388}">
      <dgm:prSet/>
      <dgm:spPr/>
      <dgm:t>
        <a:bodyPr/>
        <a:lstStyle/>
        <a:p>
          <a:endParaRPr lang="pl-PL"/>
        </a:p>
      </dgm:t>
    </dgm:pt>
    <dgm:pt modelId="{5DF29540-EA5F-465F-B727-2CAA16FAA1CF}" type="sibTrans" cxnId="{CF00A251-1D8E-4236-9C16-A7ED76B37388}">
      <dgm:prSet/>
      <dgm:spPr/>
      <dgm:t>
        <a:bodyPr/>
        <a:lstStyle/>
        <a:p>
          <a:endParaRPr lang="pl-PL"/>
        </a:p>
      </dgm:t>
    </dgm:pt>
    <dgm:pt modelId="{C97C3348-5DDD-4D4F-9EF7-A37A400EFA48}" type="pres">
      <dgm:prSet presAssocID="{684091D0-A179-4CF9-8F48-AAC980C817E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5ADA97DF-83D4-429F-A687-C36B107835CB}" type="pres">
      <dgm:prSet presAssocID="{D447D5EA-69F3-4A6E-9052-2C1AFFA948B0}" presName="parentLin" presStyleCnt="0"/>
      <dgm:spPr/>
    </dgm:pt>
    <dgm:pt modelId="{FBABA4FE-22BD-4A79-B60F-C6D7F279DBB5}" type="pres">
      <dgm:prSet presAssocID="{D447D5EA-69F3-4A6E-9052-2C1AFFA948B0}" presName="parentLeftMargin" presStyleLbl="node1" presStyleIdx="0" presStyleCnt="2"/>
      <dgm:spPr/>
      <dgm:t>
        <a:bodyPr/>
        <a:lstStyle/>
        <a:p>
          <a:endParaRPr lang="pl-PL"/>
        </a:p>
      </dgm:t>
    </dgm:pt>
    <dgm:pt modelId="{E865D5DA-6838-4969-A9A6-EA3E7B3A0E13}" type="pres">
      <dgm:prSet presAssocID="{D447D5EA-69F3-4A6E-9052-2C1AFFA948B0}" presName="parentText" presStyleLbl="node1" presStyleIdx="0" presStyleCnt="2" custScaleX="115051" custScaleY="77403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9BE44C1-11E2-4480-848C-C8F6CE10FCF7}" type="pres">
      <dgm:prSet presAssocID="{D447D5EA-69F3-4A6E-9052-2C1AFFA948B0}" presName="negativeSpace" presStyleCnt="0"/>
      <dgm:spPr/>
    </dgm:pt>
    <dgm:pt modelId="{4823387B-FC5C-47C4-868C-CD436B11A30A}" type="pres">
      <dgm:prSet presAssocID="{D447D5EA-69F3-4A6E-9052-2C1AFFA948B0}" presName="childText" presStyleLbl="conFgAcc1" presStyleIdx="0" presStyleCnt="2" custLinFactNeighborX="1003" custLinFactNeighborY="-18074">
        <dgm:presLayoutVars>
          <dgm:bulletEnabled val="1"/>
        </dgm:presLayoutVars>
      </dgm:prSet>
      <dgm:spPr/>
    </dgm:pt>
    <dgm:pt modelId="{B221E0B4-C70A-4BC4-A869-3D2F714F8667}" type="pres">
      <dgm:prSet presAssocID="{CF49B8DD-3368-440B-8707-4455AF28373A}" presName="spaceBetweenRectangles" presStyleCnt="0"/>
      <dgm:spPr/>
    </dgm:pt>
    <dgm:pt modelId="{1F0B071A-7383-4D20-9884-2A9DA9609607}" type="pres">
      <dgm:prSet presAssocID="{2E42FD59-49A1-4988-BC36-83246DA072E8}" presName="parentLin" presStyleCnt="0"/>
      <dgm:spPr/>
    </dgm:pt>
    <dgm:pt modelId="{52D4B784-3ABE-419D-9376-97A69BE5644C}" type="pres">
      <dgm:prSet presAssocID="{2E42FD59-49A1-4988-BC36-83246DA072E8}" presName="parentLeftMargin" presStyleLbl="node1" presStyleIdx="0" presStyleCnt="2"/>
      <dgm:spPr/>
      <dgm:t>
        <a:bodyPr/>
        <a:lstStyle/>
        <a:p>
          <a:endParaRPr lang="pl-PL"/>
        </a:p>
      </dgm:t>
    </dgm:pt>
    <dgm:pt modelId="{1D0223AA-09A4-4F91-AA6E-7BF77D818CA2}" type="pres">
      <dgm:prSet presAssocID="{2E42FD59-49A1-4988-BC36-83246DA072E8}" presName="parentText" presStyleLbl="node1" presStyleIdx="1" presStyleCnt="2" custScaleX="114333" custScaleY="69045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A8BC327-5F14-41A5-808C-43BC252D0231}" type="pres">
      <dgm:prSet presAssocID="{2E42FD59-49A1-4988-BC36-83246DA072E8}" presName="negativeSpace" presStyleCnt="0"/>
      <dgm:spPr/>
    </dgm:pt>
    <dgm:pt modelId="{6B594161-6C93-4F11-8B27-FFCDAD0144AB}" type="pres">
      <dgm:prSet presAssocID="{2E42FD59-49A1-4988-BC36-83246DA072E8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D5076771-F68C-4C1F-B4B6-3016F9C9EA9C}" type="presOf" srcId="{D447D5EA-69F3-4A6E-9052-2C1AFFA948B0}" destId="{FBABA4FE-22BD-4A79-B60F-C6D7F279DBB5}" srcOrd="0" destOrd="0" presId="urn:microsoft.com/office/officeart/2005/8/layout/list1"/>
    <dgm:cxn modelId="{3D47144A-E93C-4FF1-B50A-88C8AC24A384}" type="presOf" srcId="{684091D0-A179-4CF9-8F48-AAC980C817EA}" destId="{C97C3348-5DDD-4D4F-9EF7-A37A400EFA48}" srcOrd="0" destOrd="0" presId="urn:microsoft.com/office/officeart/2005/8/layout/list1"/>
    <dgm:cxn modelId="{42432B2E-292A-40DA-A41A-D6C478C9C05A}" srcId="{684091D0-A179-4CF9-8F48-AAC980C817EA}" destId="{D447D5EA-69F3-4A6E-9052-2C1AFFA948B0}" srcOrd="0" destOrd="0" parTransId="{B02C967D-3F30-4B2B-9471-D379B70B1C4E}" sibTransId="{CF49B8DD-3368-440B-8707-4455AF28373A}"/>
    <dgm:cxn modelId="{CF00A251-1D8E-4236-9C16-A7ED76B37388}" srcId="{684091D0-A179-4CF9-8F48-AAC980C817EA}" destId="{2E42FD59-49A1-4988-BC36-83246DA072E8}" srcOrd="1" destOrd="0" parTransId="{30378AFC-0107-4E7A-9596-5B1A772377F4}" sibTransId="{5DF29540-EA5F-465F-B727-2CAA16FAA1CF}"/>
    <dgm:cxn modelId="{E2F233E9-CC3F-4AE1-A2E9-D99E66672274}" type="presOf" srcId="{2E42FD59-49A1-4988-BC36-83246DA072E8}" destId="{1D0223AA-09A4-4F91-AA6E-7BF77D818CA2}" srcOrd="1" destOrd="0" presId="urn:microsoft.com/office/officeart/2005/8/layout/list1"/>
    <dgm:cxn modelId="{E2F0F903-CD60-4646-9770-5F22F37AD66B}" type="presOf" srcId="{D447D5EA-69F3-4A6E-9052-2C1AFFA948B0}" destId="{E865D5DA-6838-4969-A9A6-EA3E7B3A0E13}" srcOrd="1" destOrd="0" presId="urn:microsoft.com/office/officeart/2005/8/layout/list1"/>
    <dgm:cxn modelId="{E3361BE1-5A24-4DFC-915F-F2D6E128E721}" type="presOf" srcId="{2E42FD59-49A1-4988-BC36-83246DA072E8}" destId="{52D4B784-3ABE-419D-9376-97A69BE5644C}" srcOrd="0" destOrd="0" presId="urn:microsoft.com/office/officeart/2005/8/layout/list1"/>
    <dgm:cxn modelId="{C9FAC6A5-40BB-47BE-B2DC-7D7A32A16136}" type="presParOf" srcId="{C97C3348-5DDD-4D4F-9EF7-A37A400EFA48}" destId="{5ADA97DF-83D4-429F-A687-C36B107835CB}" srcOrd="0" destOrd="0" presId="urn:microsoft.com/office/officeart/2005/8/layout/list1"/>
    <dgm:cxn modelId="{1822689E-842E-48F4-A7BF-B11D2E4F6BBD}" type="presParOf" srcId="{5ADA97DF-83D4-429F-A687-C36B107835CB}" destId="{FBABA4FE-22BD-4A79-B60F-C6D7F279DBB5}" srcOrd="0" destOrd="0" presId="urn:microsoft.com/office/officeart/2005/8/layout/list1"/>
    <dgm:cxn modelId="{1CB9C6D7-0845-49D5-A55B-09A49B7C4BC8}" type="presParOf" srcId="{5ADA97DF-83D4-429F-A687-C36B107835CB}" destId="{E865D5DA-6838-4969-A9A6-EA3E7B3A0E13}" srcOrd="1" destOrd="0" presId="urn:microsoft.com/office/officeart/2005/8/layout/list1"/>
    <dgm:cxn modelId="{1714BD5A-54E2-4359-8415-D759ACE930BD}" type="presParOf" srcId="{C97C3348-5DDD-4D4F-9EF7-A37A400EFA48}" destId="{19BE44C1-11E2-4480-848C-C8F6CE10FCF7}" srcOrd="1" destOrd="0" presId="urn:microsoft.com/office/officeart/2005/8/layout/list1"/>
    <dgm:cxn modelId="{95930CDD-FC31-4E51-A37D-3A1A51D89ACE}" type="presParOf" srcId="{C97C3348-5DDD-4D4F-9EF7-A37A400EFA48}" destId="{4823387B-FC5C-47C4-868C-CD436B11A30A}" srcOrd="2" destOrd="0" presId="urn:microsoft.com/office/officeart/2005/8/layout/list1"/>
    <dgm:cxn modelId="{B2FAD4D7-E9FF-45EB-93EB-71740C8F44AD}" type="presParOf" srcId="{C97C3348-5DDD-4D4F-9EF7-A37A400EFA48}" destId="{B221E0B4-C70A-4BC4-A869-3D2F714F8667}" srcOrd="3" destOrd="0" presId="urn:microsoft.com/office/officeart/2005/8/layout/list1"/>
    <dgm:cxn modelId="{B37E6CB1-F2B4-476C-B296-8E6F3154AC4D}" type="presParOf" srcId="{C97C3348-5DDD-4D4F-9EF7-A37A400EFA48}" destId="{1F0B071A-7383-4D20-9884-2A9DA9609607}" srcOrd="4" destOrd="0" presId="urn:microsoft.com/office/officeart/2005/8/layout/list1"/>
    <dgm:cxn modelId="{DF8DE4DA-9C21-4D71-8A58-65DEBD14E141}" type="presParOf" srcId="{1F0B071A-7383-4D20-9884-2A9DA9609607}" destId="{52D4B784-3ABE-419D-9376-97A69BE5644C}" srcOrd="0" destOrd="0" presId="urn:microsoft.com/office/officeart/2005/8/layout/list1"/>
    <dgm:cxn modelId="{91145E2C-24FA-4517-A479-27AF237E2BA1}" type="presParOf" srcId="{1F0B071A-7383-4D20-9884-2A9DA9609607}" destId="{1D0223AA-09A4-4F91-AA6E-7BF77D818CA2}" srcOrd="1" destOrd="0" presId="urn:microsoft.com/office/officeart/2005/8/layout/list1"/>
    <dgm:cxn modelId="{E281C441-CD48-42A3-9A47-53A0CC9969BD}" type="presParOf" srcId="{C97C3348-5DDD-4D4F-9EF7-A37A400EFA48}" destId="{DA8BC327-5F14-41A5-808C-43BC252D0231}" srcOrd="5" destOrd="0" presId="urn:microsoft.com/office/officeart/2005/8/layout/list1"/>
    <dgm:cxn modelId="{79D19181-5025-4589-85DD-A0A90D0ABB04}" type="presParOf" srcId="{C97C3348-5DDD-4D4F-9EF7-A37A400EFA48}" destId="{6B594161-6C93-4F11-8B27-FFCDAD0144AB}" srcOrd="6" destOrd="0" presId="urn:microsoft.com/office/officeart/2005/8/layout/list1"/>
  </dgm:cxnLst>
  <dgm:bg/>
  <dgm:whole/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684091D0-A179-4CF9-8F48-AAC980C817EA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pl-PL"/>
        </a:p>
      </dgm:t>
    </dgm:pt>
    <dgm:pt modelId="{D447D5EA-69F3-4A6E-9052-2C1AFFA948B0}">
      <dgm:prSet phldrT="[Tekst]" custT="1"/>
      <dgm:spPr/>
      <dgm:t>
        <a:bodyPr/>
        <a:lstStyle/>
        <a:p>
          <a:pPr algn="ctr"/>
          <a:r>
            <a:rPr lang="pl-PL" sz="2000" b="1" dirty="0" smtClean="0">
              <a:latin typeface="Cambria" pitchFamily="18" charset="0"/>
            </a:rPr>
            <a:t>PRZEBIEG LEKCJI</a:t>
          </a:r>
          <a:endParaRPr lang="pl-PL" sz="2000" b="1" dirty="0">
            <a:latin typeface="Cambria" pitchFamily="18" charset="0"/>
          </a:endParaRPr>
        </a:p>
      </dgm:t>
    </dgm:pt>
    <dgm:pt modelId="{B02C967D-3F30-4B2B-9471-D379B70B1C4E}" type="parTrans" cxnId="{42432B2E-292A-40DA-A41A-D6C478C9C05A}">
      <dgm:prSet/>
      <dgm:spPr/>
      <dgm:t>
        <a:bodyPr/>
        <a:lstStyle/>
        <a:p>
          <a:endParaRPr lang="pl-PL" sz="2000">
            <a:latin typeface="Cambria" pitchFamily="18" charset="0"/>
          </a:endParaRPr>
        </a:p>
      </dgm:t>
    </dgm:pt>
    <dgm:pt modelId="{CF49B8DD-3368-440B-8707-4455AF28373A}" type="sibTrans" cxnId="{42432B2E-292A-40DA-A41A-D6C478C9C05A}">
      <dgm:prSet/>
      <dgm:spPr/>
      <dgm:t>
        <a:bodyPr/>
        <a:lstStyle/>
        <a:p>
          <a:endParaRPr lang="pl-PL" sz="2000">
            <a:latin typeface="Cambria" pitchFamily="18" charset="0"/>
          </a:endParaRPr>
        </a:p>
      </dgm:t>
    </dgm:pt>
    <dgm:pt modelId="{2E42FD59-49A1-4988-BC36-83246DA072E8}">
      <dgm:prSet phldrT="[Tekst]" custT="1"/>
      <dgm:spPr/>
      <dgm:t>
        <a:bodyPr/>
        <a:lstStyle/>
        <a:p>
          <a:pPr algn="ctr"/>
          <a:r>
            <a:rPr lang="pl-PL" sz="2000" b="1" dirty="0" smtClean="0">
              <a:latin typeface="Cambria" pitchFamily="18" charset="0"/>
            </a:rPr>
            <a:t>Część podsumowująca:</a:t>
          </a:r>
          <a:endParaRPr lang="pl-PL" sz="2000" b="1" dirty="0">
            <a:latin typeface="Cambria" pitchFamily="18" charset="0"/>
          </a:endParaRPr>
        </a:p>
      </dgm:t>
    </dgm:pt>
    <dgm:pt modelId="{30378AFC-0107-4E7A-9596-5B1A772377F4}" type="parTrans" cxnId="{CF00A251-1D8E-4236-9C16-A7ED76B37388}">
      <dgm:prSet/>
      <dgm:spPr/>
      <dgm:t>
        <a:bodyPr/>
        <a:lstStyle/>
        <a:p>
          <a:endParaRPr lang="pl-PL"/>
        </a:p>
      </dgm:t>
    </dgm:pt>
    <dgm:pt modelId="{5DF29540-EA5F-465F-B727-2CAA16FAA1CF}" type="sibTrans" cxnId="{CF00A251-1D8E-4236-9C16-A7ED76B37388}">
      <dgm:prSet/>
      <dgm:spPr/>
      <dgm:t>
        <a:bodyPr/>
        <a:lstStyle/>
        <a:p>
          <a:endParaRPr lang="pl-PL"/>
        </a:p>
      </dgm:t>
    </dgm:pt>
    <dgm:pt modelId="{C97C3348-5DDD-4D4F-9EF7-A37A400EFA48}" type="pres">
      <dgm:prSet presAssocID="{684091D0-A179-4CF9-8F48-AAC980C817E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5ADA97DF-83D4-429F-A687-C36B107835CB}" type="pres">
      <dgm:prSet presAssocID="{D447D5EA-69F3-4A6E-9052-2C1AFFA948B0}" presName="parentLin" presStyleCnt="0"/>
      <dgm:spPr/>
    </dgm:pt>
    <dgm:pt modelId="{FBABA4FE-22BD-4A79-B60F-C6D7F279DBB5}" type="pres">
      <dgm:prSet presAssocID="{D447D5EA-69F3-4A6E-9052-2C1AFFA948B0}" presName="parentLeftMargin" presStyleLbl="node1" presStyleIdx="0" presStyleCnt="2"/>
      <dgm:spPr/>
      <dgm:t>
        <a:bodyPr/>
        <a:lstStyle/>
        <a:p>
          <a:endParaRPr lang="pl-PL"/>
        </a:p>
      </dgm:t>
    </dgm:pt>
    <dgm:pt modelId="{E865D5DA-6838-4969-A9A6-EA3E7B3A0E13}" type="pres">
      <dgm:prSet presAssocID="{D447D5EA-69F3-4A6E-9052-2C1AFFA948B0}" presName="parentText" presStyleLbl="node1" presStyleIdx="0" presStyleCnt="2" custScaleX="115051" custScaleY="77403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9BE44C1-11E2-4480-848C-C8F6CE10FCF7}" type="pres">
      <dgm:prSet presAssocID="{D447D5EA-69F3-4A6E-9052-2C1AFFA948B0}" presName="negativeSpace" presStyleCnt="0"/>
      <dgm:spPr/>
    </dgm:pt>
    <dgm:pt modelId="{4823387B-FC5C-47C4-868C-CD436B11A30A}" type="pres">
      <dgm:prSet presAssocID="{D447D5EA-69F3-4A6E-9052-2C1AFFA948B0}" presName="childText" presStyleLbl="conFgAcc1" presStyleIdx="0" presStyleCnt="2" custLinFactNeighborX="1003" custLinFactNeighborY="-18074">
        <dgm:presLayoutVars>
          <dgm:bulletEnabled val="1"/>
        </dgm:presLayoutVars>
      </dgm:prSet>
      <dgm:spPr/>
    </dgm:pt>
    <dgm:pt modelId="{B221E0B4-C70A-4BC4-A869-3D2F714F8667}" type="pres">
      <dgm:prSet presAssocID="{CF49B8DD-3368-440B-8707-4455AF28373A}" presName="spaceBetweenRectangles" presStyleCnt="0"/>
      <dgm:spPr/>
    </dgm:pt>
    <dgm:pt modelId="{1F0B071A-7383-4D20-9884-2A9DA9609607}" type="pres">
      <dgm:prSet presAssocID="{2E42FD59-49A1-4988-BC36-83246DA072E8}" presName="parentLin" presStyleCnt="0"/>
      <dgm:spPr/>
    </dgm:pt>
    <dgm:pt modelId="{52D4B784-3ABE-419D-9376-97A69BE5644C}" type="pres">
      <dgm:prSet presAssocID="{2E42FD59-49A1-4988-BC36-83246DA072E8}" presName="parentLeftMargin" presStyleLbl="node1" presStyleIdx="0" presStyleCnt="2"/>
      <dgm:spPr/>
      <dgm:t>
        <a:bodyPr/>
        <a:lstStyle/>
        <a:p>
          <a:endParaRPr lang="pl-PL"/>
        </a:p>
      </dgm:t>
    </dgm:pt>
    <dgm:pt modelId="{1D0223AA-09A4-4F91-AA6E-7BF77D818CA2}" type="pres">
      <dgm:prSet presAssocID="{2E42FD59-49A1-4988-BC36-83246DA072E8}" presName="parentText" presStyleLbl="node1" presStyleIdx="1" presStyleCnt="2" custScaleX="114333" custScaleY="69045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A8BC327-5F14-41A5-808C-43BC252D0231}" type="pres">
      <dgm:prSet presAssocID="{2E42FD59-49A1-4988-BC36-83246DA072E8}" presName="negativeSpace" presStyleCnt="0"/>
      <dgm:spPr/>
    </dgm:pt>
    <dgm:pt modelId="{6B594161-6C93-4F11-8B27-FFCDAD0144AB}" type="pres">
      <dgm:prSet presAssocID="{2E42FD59-49A1-4988-BC36-83246DA072E8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42432B2E-292A-40DA-A41A-D6C478C9C05A}" srcId="{684091D0-A179-4CF9-8F48-AAC980C817EA}" destId="{D447D5EA-69F3-4A6E-9052-2C1AFFA948B0}" srcOrd="0" destOrd="0" parTransId="{B02C967D-3F30-4B2B-9471-D379B70B1C4E}" sibTransId="{CF49B8DD-3368-440B-8707-4455AF28373A}"/>
    <dgm:cxn modelId="{3187B033-0D8D-4647-9DD4-54CD05368E74}" type="presOf" srcId="{D447D5EA-69F3-4A6E-9052-2C1AFFA948B0}" destId="{E865D5DA-6838-4969-A9A6-EA3E7B3A0E13}" srcOrd="1" destOrd="0" presId="urn:microsoft.com/office/officeart/2005/8/layout/list1"/>
    <dgm:cxn modelId="{CF00A251-1D8E-4236-9C16-A7ED76B37388}" srcId="{684091D0-A179-4CF9-8F48-AAC980C817EA}" destId="{2E42FD59-49A1-4988-BC36-83246DA072E8}" srcOrd="1" destOrd="0" parTransId="{30378AFC-0107-4E7A-9596-5B1A772377F4}" sibTransId="{5DF29540-EA5F-465F-B727-2CAA16FAA1CF}"/>
    <dgm:cxn modelId="{F7961043-815D-44A4-B344-32F56F5D5C1B}" type="presOf" srcId="{D447D5EA-69F3-4A6E-9052-2C1AFFA948B0}" destId="{FBABA4FE-22BD-4A79-B60F-C6D7F279DBB5}" srcOrd="0" destOrd="0" presId="urn:microsoft.com/office/officeart/2005/8/layout/list1"/>
    <dgm:cxn modelId="{F94CD234-0754-4A28-BA45-1FF372C96793}" type="presOf" srcId="{2E42FD59-49A1-4988-BC36-83246DA072E8}" destId="{52D4B784-3ABE-419D-9376-97A69BE5644C}" srcOrd="0" destOrd="0" presId="urn:microsoft.com/office/officeart/2005/8/layout/list1"/>
    <dgm:cxn modelId="{76985B14-5C24-4354-8789-7B8A87653482}" type="presOf" srcId="{2E42FD59-49A1-4988-BC36-83246DA072E8}" destId="{1D0223AA-09A4-4F91-AA6E-7BF77D818CA2}" srcOrd="1" destOrd="0" presId="urn:microsoft.com/office/officeart/2005/8/layout/list1"/>
    <dgm:cxn modelId="{3AEAC212-BF8F-41CC-A8B6-6335F7142A97}" type="presOf" srcId="{684091D0-A179-4CF9-8F48-AAC980C817EA}" destId="{C97C3348-5DDD-4D4F-9EF7-A37A400EFA48}" srcOrd="0" destOrd="0" presId="urn:microsoft.com/office/officeart/2005/8/layout/list1"/>
    <dgm:cxn modelId="{4680A422-BFBA-488B-889B-5B20BC2F3A8A}" type="presParOf" srcId="{C97C3348-5DDD-4D4F-9EF7-A37A400EFA48}" destId="{5ADA97DF-83D4-429F-A687-C36B107835CB}" srcOrd="0" destOrd="0" presId="urn:microsoft.com/office/officeart/2005/8/layout/list1"/>
    <dgm:cxn modelId="{2C8B27FC-EABF-4AE6-93B3-5F75BFA80E3A}" type="presParOf" srcId="{5ADA97DF-83D4-429F-A687-C36B107835CB}" destId="{FBABA4FE-22BD-4A79-B60F-C6D7F279DBB5}" srcOrd="0" destOrd="0" presId="urn:microsoft.com/office/officeart/2005/8/layout/list1"/>
    <dgm:cxn modelId="{08923293-578B-4F57-A9D8-1EFB401FE07D}" type="presParOf" srcId="{5ADA97DF-83D4-429F-A687-C36B107835CB}" destId="{E865D5DA-6838-4969-A9A6-EA3E7B3A0E13}" srcOrd="1" destOrd="0" presId="urn:microsoft.com/office/officeart/2005/8/layout/list1"/>
    <dgm:cxn modelId="{3B63867E-9F6D-4874-92A6-9D3B813B0897}" type="presParOf" srcId="{C97C3348-5DDD-4D4F-9EF7-A37A400EFA48}" destId="{19BE44C1-11E2-4480-848C-C8F6CE10FCF7}" srcOrd="1" destOrd="0" presId="urn:microsoft.com/office/officeart/2005/8/layout/list1"/>
    <dgm:cxn modelId="{DFD1E124-DE5F-4B14-ADEF-A56A38E0DE31}" type="presParOf" srcId="{C97C3348-5DDD-4D4F-9EF7-A37A400EFA48}" destId="{4823387B-FC5C-47C4-868C-CD436B11A30A}" srcOrd="2" destOrd="0" presId="urn:microsoft.com/office/officeart/2005/8/layout/list1"/>
    <dgm:cxn modelId="{CF7E2C14-3D10-40B8-BC62-3B1379541D90}" type="presParOf" srcId="{C97C3348-5DDD-4D4F-9EF7-A37A400EFA48}" destId="{B221E0B4-C70A-4BC4-A869-3D2F714F8667}" srcOrd="3" destOrd="0" presId="urn:microsoft.com/office/officeart/2005/8/layout/list1"/>
    <dgm:cxn modelId="{6E98AC09-A097-4FDB-9334-3166EF827D5C}" type="presParOf" srcId="{C97C3348-5DDD-4D4F-9EF7-A37A400EFA48}" destId="{1F0B071A-7383-4D20-9884-2A9DA9609607}" srcOrd="4" destOrd="0" presId="urn:microsoft.com/office/officeart/2005/8/layout/list1"/>
    <dgm:cxn modelId="{E3B6327E-7C70-45B6-95DE-C5243648BEF2}" type="presParOf" srcId="{1F0B071A-7383-4D20-9884-2A9DA9609607}" destId="{52D4B784-3ABE-419D-9376-97A69BE5644C}" srcOrd="0" destOrd="0" presId="urn:microsoft.com/office/officeart/2005/8/layout/list1"/>
    <dgm:cxn modelId="{F823D2F7-49DF-4B34-A49A-1D894747F857}" type="presParOf" srcId="{1F0B071A-7383-4D20-9884-2A9DA9609607}" destId="{1D0223AA-09A4-4F91-AA6E-7BF77D818CA2}" srcOrd="1" destOrd="0" presId="urn:microsoft.com/office/officeart/2005/8/layout/list1"/>
    <dgm:cxn modelId="{10BF6044-2051-4C46-8E3D-A317C87450EE}" type="presParOf" srcId="{C97C3348-5DDD-4D4F-9EF7-A37A400EFA48}" destId="{DA8BC327-5F14-41A5-808C-43BC252D0231}" srcOrd="5" destOrd="0" presId="urn:microsoft.com/office/officeart/2005/8/layout/list1"/>
    <dgm:cxn modelId="{B05024F3-AF7D-44A3-8673-F973159D42E8}" type="presParOf" srcId="{C97C3348-5DDD-4D4F-9EF7-A37A400EFA48}" destId="{6B594161-6C93-4F11-8B27-FFCDAD0144AB}" srcOrd="6" destOrd="0" presId="urn:microsoft.com/office/officeart/2005/8/layout/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CFA99F4-447D-49A8-909C-D486E3A1BE72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pl-PL"/>
        </a:p>
      </dgm:t>
    </dgm:pt>
    <dgm:pt modelId="{F46E3980-80FC-4D21-84EA-3D88540DB75D}">
      <dgm:prSet phldrT="[Tekst]" custT="1"/>
      <dgm:spPr/>
      <dgm:t>
        <a:bodyPr/>
        <a:lstStyle/>
        <a:p>
          <a:r>
            <a:rPr lang="pl-PL" sz="2400" b="1" dirty="0" smtClean="0">
              <a:latin typeface="Cambria" pitchFamily="18" charset="0"/>
            </a:rPr>
            <a:t>KLASA </a:t>
          </a:r>
          <a:r>
            <a:rPr lang="pl-PL" sz="2400" b="1" dirty="0" smtClean="0">
              <a:latin typeface="Cambria" pitchFamily="18" charset="0"/>
            </a:rPr>
            <a:t>5 SP</a:t>
          </a:r>
          <a:endParaRPr lang="pl-PL" sz="2400" b="1" dirty="0">
            <a:latin typeface="Cambria" pitchFamily="18" charset="0"/>
          </a:endParaRPr>
        </a:p>
      </dgm:t>
    </dgm:pt>
    <dgm:pt modelId="{7A06F5FF-6C92-4C3F-9D77-00AF1EE83BEF}" type="parTrans" cxnId="{7B792C81-C5A2-4DA5-9D67-D040C264B925}">
      <dgm:prSet/>
      <dgm:spPr/>
      <dgm:t>
        <a:bodyPr/>
        <a:lstStyle/>
        <a:p>
          <a:endParaRPr lang="pl-PL" sz="2400" b="1">
            <a:latin typeface="Cambria" pitchFamily="18" charset="0"/>
          </a:endParaRPr>
        </a:p>
      </dgm:t>
    </dgm:pt>
    <dgm:pt modelId="{E052434E-D194-4799-8172-1C45CD57D0F1}" type="sibTrans" cxnId="{7B792C81-C5A2-4DA5-9D67-D040C264B925}">
      <dgm:prSet/>
      <dgm:spPr/>
      <dgm:t>
        <a:bodyPr/>
        <a:lstStyle/>
        <a:p>
          <a:endParaRPr lang="pl-PL" sz="2400" b="1">
            <a:latin typeface="Cambria" pitchFamily="18" charset="0"/>
          </a:endParaRPr>
        </a:p>
      </dgm:t>
    </dgm:pt>
    <dgm:pt modelId="{B3B82AAD-16FB-4283-8A56-C4500829C053}">
      <dgm:prSet phldrT="[Tekst]" custT="1"/>
      <dgm:spPr/>
      <dgm:t>
        <a:bodyPr/>
        <a:lstStyle/>
        <a:p>
          <a:r>
            <a:rPr lang="pl-PL" sz="2400" b="1" dirty="0" smtClean="0">
              <a:latin typeface="Cambria" pitchFamily="18" charset="0"/>
            </a:rPr>
            <a:t>Czas  trwania zajęć– 2 x 45 min</a:t>
          </a:r>
          <a:endParaRPr lang="pl-PL" sz="2400" b="1" dirty="0">
            <a:latin typeface="Cambria" pitchFamily="18" charset="0"/>
          </a:endParaRPr>
        </a:p>
      </dgm:t>
    </dgm:pt>
    <dgm:pt modelId="{420F0815-F65B-4D8E-B53B-DDCDF434BEED}" type="parTrans" cxnId="{2E932D09-886D-40A0-9851-AAE2D81F7477}">
      <dgm:prSet/>
      <dgm:spPr/>
      <dgm:t>
        <a:bodyPr/>
        <a:lstStyle/>
        <a:p>
          <a:endParaRPr lang="pl-PL" sz="2400" b="1">
            <a:latin typeface="Cambria" pitchFamily="18" charset="0"/>
          </a:endParaRPr>
        </a:p>
      </dgm:t>
    </dgm:pt>
    <dgm:pt modelId="{FB78C698-68C8-4B10-B474-CB87C6DC1667}" type="sibTrans" cxnId="{2E932D09-886D-40A0-9851-AAE2D81F7477}">
      <dgm:prSet/>
      <dgm:spPr/>
      <dgm:t>
        <a:bodyPr/>
        <a:lstStyle/>
        <a:p>
          <a:endParaRPr lang="pl-PL" sz="2400" b="1">
            <a:latin typeface="Cambria" pitchFamily="18" charset="0"/>
          </a:endParaRPr>
        </a:p>
      </dgm:t>
    </dgm:pt>
    <dgm:pt modelId="{2267E999-54B3-4D79-B009-185EC2A22FBA}" type="pres">
      <dgm:prSet presAssocID="{5CFA99F4-447D-49A8-909C-D486E3A1BE7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4E21B2B6-DE2E-4336-B5A2-F300C67B870F}" type="pres">
      <dgm:prSet presAssocID="{F46E3980-80FC-4D21-84EA-3D88540DB75D}" presName="parentLin" presStyleCnt="0"/>
      <dgm:spPr/>
    </dgm:pt>
    <dgm:pt modelId="{D2600FFA-5749-46D1-8FFB-B9663B7CB5B3}" type="pres">
      <dgm:prSet presAssocID="{F46E3980-80FC-4D21-84EA-3D88540DB75D}" presName="parentLeftMargin" presStyleLbl="node1" presStyleIdx="0" presStyleCnt="2"/>
      <dgm:spPr/>
      <dgm:t>
        <a:bodyPr/>
        <a:lstStyle/>
        <a:p>
          <a:endParaRPr lang="pl-PL"/>
        </a:p>
      </dgm:t>
    </dgm:pt>
    <dgm:pt modelId="{1FD53453-3687-40EC-BAA0-F74E0C27151B}" type="pres">
      <dgm:prSet presAssocID="{F46E3980-80FC-4D21-84EA-3D88540DB75D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4D9E20C-A61D-4AC8-83BA-E4B8A05D2310}" type="pres">
      <dgm:prSet presAssocID="{F46E3980-80FC-4D21-84EA-3D88540DB75D}" presName="negativeSpace" presStyleCnt="0"/>
      <dgm:spPr/>
    </dgm:pt>
    <dgm:pt modelId="{E603B990-9145-4B47-8774-FE943469B40B}" type="pres">
      <dgm:prSet presAssocID="{F46E3980-80FC-4D21-84EA-3D88540DB75D}" presName="childText" presStyleLbl="conFgAcc1" presStyleIdx="0" presStyleCnt="2">
        <dgm:presLayoutVars>
          <dgm:bulletEnabled val="1"/>
        </dgm:presLayoutVars>
      </dgm:prSet>
      <dgm:spPr/>
    </dgm:pt>
    <dgm:pt modelId="{043EF31F-29B7-4503-B210-D9505898A556}" type="pres">
      <dgm:prSet presAssocID="{E052434E-D194-4799-8172-1C45CD57D0F1}" presName="spaceBetweenRectangles" presStyleCnt="0"/>
      <dgm:spPr/>
    </dgm:pt>
    <dgm:pt modelId="{6B260769-FD90-4420-90C3-8F18881FF75A}" type="pres">
      <dgm:prSet presAssocID="{B3B82AAD-16FB-4283-8A56-C4500829C053}" presName="parentLin" presStyleCnt="0"/>
      <dgm:spPr/>
    </dgm:pt>
    <dgm:pt modelId="{7548AE0A-474D-4556-90E6-F62A96FC19A7}" type="pres">
      <dgm:prSet presAssocID="{B3B82AAD-16FB-4283-8A56-C4500829C053}" presName="parentLeftMargin" presStyleLbl="node1" presStyleIdx="0" presStyleCnt="2"/>
      <dgm:spPr/>
      <dgm:t>
        <a:bodyPr/>
        <a:lstStyle/>
        <a:p>
          <a:endParaRPr lang="pl-PL"/>
        </a:p>
      </dgm:t>
    </dgm:pt>
    <dgm:pt modelId="{CA99AFBA-69DB-49AE-8DD1-C706F5DDFD22}" type="pres">
      <dgm:prSet presAssocID="{B3B82AAD-16FB-4283-8A56-C4500829C053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E2311E7-E2A8-4516-ADC0-A522FB61E84C}" type="pres">
      <dgm:prSet presAssocID="{B3B82AAD-16FB-4283-8A56-C4500829C053}" presName="negativeSpace" presStyleCnt="0"/>
      <dgm:spPr/>
    </dgm:pt>
    <dgm:pt modelId="{3B67EAB2-6304-42E0-9440-6C71D23D3FB5}" type="pres">
      <dgm:prSet presAssocID="{B3B82AAD-16FB-4283-8A56-C4500829C053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80605770-F25A-457B-A74E-FEF704318EC1}" type="presOf" srcId="{5CFA99F4-447D-49A8-909C-D486E3A1BE72}" destId="{2267E999-54B3-4D79-B009-185EC2A22FBA}" srcOrd="0" destOrd="0" presId="urn:microsoft.com/office/officeart/2005/8/layout/list1"/>
    <dgm:cxn modelId="{7B792C81-C5A2-4DA5-9D67-D040C264B925}" srcId="{5CFA99F4-447D-49A8-909C-D486E3A1BE72}" destId="{F46E3980-80FC-4D21-84EA-3D88540DB75D}" srcOrd="0" destOrd="0" parTransId="{7A06F5FF-6C92-4C3F-9D77-00AF1EE83BEF}" sibTransId="{E052434E-D194-4799-8172-1C45CD57D0F1}"/>
    <dgm:cxn modelId="{5E3C6EFE-48D7-4EAE-86C6-C1FC85B5C8A0}" type="presOf" srcId="{B3B82AAD-16FB-4283-8A56-C4500829C053}" destId="{CA99AFBA-69DB-49AE-8DD1-C706F5DDFD22}" srcOrd="1" destOrd="0" presId="urn:microsoft.com/office/officeart/2005/8/layout/list1"/>
    <dgm:cxn modelId="{AA0FF48C-A503-4ADE-B239-572245D98CEA}" type="presOf" srcId="{B3B82AAD-16FB-4283-8A56-C4500829C053}" destId="{7548AE0A-474D-4556-90E6-F62A96FC19A7}" srcOrd="0" destOrd="0" presId="urn:microsoft.com/office/officeart/2005/8/layout/list1"/>
    <dgm:cxn modelId="{476DEB3E-981B-4C36-87C5-74AE08E6478F}" type="presOf" srcId="{F46E3980-80FC-4D21-84EA-3D88540DB75D}" destId="{1FD53453-3687-40EC-BAA0-F74E0C27151B}" srcOrd="1" destOrd="0" presId="urn:microsoft.com/office/officeart/2005/8/layout/list1"/>
    <dgm:cxn modelId="{CE97F232-21B1-45B5-98E5-33B1D5ACA1B5}" type="presOf" srcId="{F46E3980-80FC-4D21-84EA-3D88540DB75D}" destId="{D2600FFA-5749-46D1-8FFB-B9663B7CB5B3}" srcOrd="0" destOrd="0" presId="urn:microsoft.com/office/officeart/2005/8/layout/list1"/>
    <dgm:cxn modelId="{2E932D09-886D-40A0-9851-AAE2D81F7477}" srcId="{5CFA99F4-447D-49A8-909C-D486E3A1BE72}" destId="{B3B82AAD-16FB-4283-8A56-C4500829C053}" srcOrd="1" destOrd="0" parTransId="{420F0815-F65B-4D8E-B53B-DDCDF434BEED}" sibTransId="{FB78C698-68C8-4B10-B474-CB87C6DC1667}"/>
    <dgm:cxn modelId="{0F9311D8-B3F8-4830-9958-ECA33E3861ED}" type="presParOf" srcId="{2267E999-54B3-4D79-B009-185EC2A22FBA}" destId="{4E21B2B6-DE2E-4336-B5A2-F300C67B870F}" srcOrd="0" destOrd="0" presId="urn:microsoft.com/office/officeart/2005/8/layout/list1"/>
    <dgm:cxn modelId="{B0D31E3F-C6A8-4A74-B956-680B3DE0F7D5}" type="presParOf" srcId="{4E21B2B6-DE2E-4336-B5A2-F300C67B870F}" destId="{D2600FFA-5749-46D1-8FFB-B9663B7CB5B3}" srcOrd="0" destOrd="0" presId="urn:microsoft.com/office/officeart/2005/8/layout/list1"/>
    <dgm:cxn modelId="{2D76131F-3184-43BB-8147-A0F6B6ABF8DF}" type="presParOf" srcId="{4E21B2B6-DE2E-4336-B5A2-F300C67B870F}" destId="{1FD53453-3687-40EC-BAA0-F74E0C27151B}" srcOrd="1" destOrd="0" presId="urn:microsoft.com/office/officeart/2005/8/layout/list1"/>
    <dgm:cxn modelId="{B6E22D5C-06AF-4787-A32C-4F42CF0E138D}" type="presParOf" srcId="{2267E999-54B3-4D79-B009-185EC2A22FBA}" destId="{A4D9E20C-A61D-4AC8-83BA-E4B8A05D2310}" srcOrd="1" destOrd="0" presId="urn:microsoft.com/office/officeart/2005/8/layout/list1"/>
    <dgm:cxn modelId="{30E4CE04-313B-4280-8BDD-F771CA1DBA20}" type="presParOf" srcId="{2267E999-54B3-4D79-B009-185EC2A22FBA}" destId="{E603B990-9145-4B47-8774-FE943469B40B}" srcOrd="2" destOrd="0" presId="urn:microsoft.com/office/officeart/2005/8/layout/list1"/>
    <dgm:cxn modelId="{B5E50339-061B-43A6-81AA-6526D3B200AA}" type="presParOf" srcId="{2267E999-54B3-4D79-B009-185EC2A22FBA}" destId="{043EF31F-29B7-4503-B210-D9505898A556}" srcOrd="3" destOrd="0" presId="urn:microsoft.com/office/officeart/2005/8/layout/list1"/>
    <dgm:cxn modelId="{C3BCD9FA-EAE0-4D50-980A-7C513A015F4D}" type="presParOf" srcId="{2267E999-54B3-4D79-B009-185EC2A22FBA}" destId="{6B260769-FD90-4420-90C3-8F18881FF75A}" srcOrd="4" destOrd="0" presId="urn:microsoft.com/office/officeart/2005/8/layout/list1"/>
    <dgm:cxn modelId="{7EFD040D-3ABF-40CB-A149-EDEEA7DC65C8}" type="presParOf" srcId="{6B260769-FD90-4420-90C3-8F18881FF75A}" destId="{7548AE0A-474D-4556-90E6-F62A96FC19A7}" srcOrd="0" destOrd="0" presId="urn:microsoft.com/office/officeart/2005/8/layout/list1"/>
    <dgm:cxn modelId="{6F19B357-2647-4E69-9254-2F2402AE0E73}" type="presParOf" srcId="{6B260769-FD90-4420-90C3-8F18881FF75A}" destId="{CA99AFBA-69DB-49AE-8DD1-C706F5DDFD22}" srcOrd="1" destOrd="0" presId="urn:microsoft.com/office/officeart/2005/8/layout/list1"/>
    <dgm:cxn modelId="{9843C8AF-0205-4875-A3DE-E1AF3BFFED71}" type="presParOf" srcId="{2267E999-54B3-4D79-B009-185EC2A22FBA}" destId="{3E2311E7-E2A8-4516-ADC0-A522FB61E84C}" srcOrd="5" destOrd="0" presId="urn:microsoft.com/office/officeart/2005/8/layout/list1"/>
    <dgm:cxn modelId="{7DCC4796-ECFC-4CDB-9479-ACFB1709A8D3}" type="presParOf" srcId="{2267E999-54B3-4D79-B009-185EC2A22FBA}" destId="{3B67EAB2-6304-42E0-9440-6C71D23D3FB5}" srcOrd="6" destOrd="0" presId="urn:microsoft.com/office/officeart/2005/8/layout/list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84091D0-A179-4CF9-8F48-AAC980C817EA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pl-PL"/>
        </a:p>
      </dgm:t>
    </dgm:pt>
    <dgm:pt modelId="{D447D5EA-69F3-4A6E-9052-2C1AFFA948B0}">
      <dgm:prSet phldrT="[Tekst]" custT="1"/>
      <dgm:spPr/>
      <dgm:t>
        <a:bodyPr/>
        <a:lstStyle/>
        <a:p>
          <a:pPr algn="ctr"/>
          <a:r>
            <a:rPr lang="pl-PL" sz="2000" b="1" dirty="0" smtClean="0">
              <a:latin typeface="Cambria" pitchFamily="18" charset="0"/>
            </a:rPr>
            <a:t>CEL OGÓLNY</a:t>
          </a:r>
          <a:endParaRPr lang="pl-PL" sz="2000" b="1" dirty="0">
            <a:latin typeface="Cambria" pitchFamily="18" charset="0"/>
          </a:endParaRPr>
        </a:p>
      </dgm:t>
    </dgm:pt>
    <dgm:pt modelId="{B02C967D-3F30-4B2B-9471-D379B70B1C4E}" type="parTrans" cxnId="{42432B2E-292A-40DA-A41A-D6C478C9C05A}">
      <dgm:prSet/>
      <dgm:spPr/>
      <dgm:t>
        <a:bodyPr/>
        <a:lstStyle/>
        <a:p>
          <a:endParaRPr lang="pl-PL" sz="2000">
            <a:latin typeface="Cambria" pitchFamily="18" charset="0"/>
          </a:endParaRPr>
        </a:p>
      </dgm:t>
    </dgm:pt>
    <dgm:pt modelId="{CF49B8DD-3368-440B-8707-4455AF28373A}" type="sibTrans" cxnId="{42432B2E-292A-40DA-A41A-D6C478C9C05A}">
      <dgm:prSet/>
      <dgm:spPr/>
      <dgm:t>
        <a:bodyPr/>
        <a:lstStyle/>
        <a:p>
          <a:endParaRPr lang="pl-PL" sz="2000">
            <a:latin typeface="Cambria" pitchFamily="18" charset="0"/>
          </a:endParaRPr>
        </a:p>
      </dgm:t>
    </dgm:pt>
    <dgm:pt modelId="{73DB2E11-74A6-4C64-97AB-0AA177A6DDF2}">
      <dgm:prSet phldrT="[Tekst]" custT="1"/>
      <dgm:spPr/>
      <dgm:t>
        <a:bodyPr/>
        <a:lstStyle/>
        <a:p>
          <a:r>
            <a:rPr lang="pl-PL" sz="2000" dirty="0" smtClean="0">
              <a:latin typeface="Cambria" pitchFamily="18" charset="0"/>
            </a:rPr>
            <a:t>- poznanie cech krajobrazu wysokogórskiego</a:t>
          </a:r>
          <a:endParaRPr lang="pl-PL" sz="2000" dirty="0">
            <a:latin typeface="Cambria" pitchFamily="18" charset="0"/>
          </a:endParaRPr>
        </a:p>
      </dgm:t>
    </dgm:pt>
    <dgm:pt modelId="{D89EB313-0A6E-4928-B5AE-C6517C8FC20A}" type="parTrans" cxnId="{DE0BCD65-F3A1-49DC-9206-3785E5D8076B}">
      <dgm:prSet/>
      <dgm:spPr/>
      <dgm:t>
        <a:bodyPr/>
        <a:lstStyle/>
        <a:p>
          <a:endParaRPr lang="pl-PL" sz="2000">
            <a:latin typeface="Cambria" pitchFamily="18" charset="0"/>
          </a:endParaRPr>
        </a:p>
      </dgm:t>
    </dgm:pt>
    <dgm:pt modelId="{07F7A1E6-FB6B-40CA-8022-E57C966C9562}" type="sibTrans" cxnId="{DE0BCD65-F3A1-49DC-9206-3785E5D8076B}">
      <dgm:prSet/>
      <dgm:spPr/>
      <dgm:t>
        <a:bodyPr/>
        <a:lstStyle/>
        <a:p>
          <a:endParaRPr lang="pl-PL" sz="2000">
            <a:latin typeface="Cambria" pitchFamily="18" charset="0"/>
          </a:endParaRPr>
        </a:p>
      </dgm:t>
    </dgm:pt>
    <dgm:pt modelId="{C97C3348-5DDD-4D4F-9EF7-A37A400EFA48}" type="pres">
      <dgm:prSet presAssocID="{684091D0-A179-4CF9-8F48-AAC980C817E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5ADA97DF-83D4-429F-A687-C36B107835CB}" type="pres">
      <dgm:prSet presAssocID="{D447D5EA-69F3-4A6E-9052-2C1AFFA948B0}" presName="parentLin" presStyleCnt="0"/>
      <dgm:spPr/>
    </dgm:pt>
    <dgm:pt modelId="{FBABA4FE-22BD-4A79-B60F-C6D7F279DBB5}" type="pres">
      <dgm:prSet presAssocID="{D447D5EA-69F3-4A6E-9052-2C1AFFA948B0}" presName="parentLeftMargin" presStyleLbl="node1" presStyleIdx="0" presStyleCnt="2"/>
      <dgm:spPr/>
      <dgm:t>
        <a:bodyPr/>
        <a:lstStyle/>
        <a:p>
          <a:endParaRPr lang="pl-PL"/>
        </a:p>
      </dgm:t>
    </dgm:pt>
    <dgm:pt modelId="{E865D5DA-6838-4969-A9A6-EA3E7B3A0E13}" type="pres">
      <dgm:prSet presAssocID="{D447D5EA-69F3-4A6E-9052-2C1AFFA948B0}" presName="parentText" presStyleLbl="node1" presStyleIdx="0" presStyleCnt="2" custScaleX="115051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9BE44C1-11E2-4480-848C-C8F6CE10FCF7}" type="pres">
      <dgm:prSet presAssocID="{D447D5EA-69F3-4A6E-9052-2C1AFFA948B0}" presName="negativeSpace" presStyleCnt="0"/>
      <dgm:spPr/>
    </dgm:pt>
    <dgm:pt modelId="{4823387B-FC5C-47C4-868C-CD436B11A30A}" type="pres">
      <dgm:prSet presAssocID="{D447D5EA-69F3-4A6E-9052-2C1AFFA948B0}" presName="childText" presStyleLbl="conFgAcc1" presStyleIdx="0" presStyleCnt="2" custLinFactNeighborX="1003" custLinFactNeighborY="-18074">
        <dgm:presLayoutVars>
          <dgm:bulletEnabled val="1"/>
        </dgm:presLayoutVars>
      </dgm:prSet>
      <dgm:spPr/>
    </dgm:pt>
    <dgm:pt modelId="{B221E0B4-C70A-4BC4-A869-3D2F714F8667}" type="pres">
      <dgm:prSet presAssocID="{CF49B8DD-3368-440B-8707-4455AF28373A}" presName="spaceBetweenRectangles" presStyleCnt="0"/>
      <dgm:spPr/>
    </dgm:pt>
    <dgm:pt modelId="{A675A1C2-EBB2-498F-82F1-D6A753A5EBA2}" type="pres">
      <dgm:prSet presAssocID="{73DB2E11-74A6-4C64-97AB-0AA177A6DDF2}" presName="parentLin" presStyleCnt="0"/>
      <dgm:spPr/>
    </dgm:pt>
    <dgm:pt modelId="{131F4443-F8CB-49EF-A33E-F7FF6B2E6054}" type="pres">
      <dgm:prSet presAssocID="{73DB2E11-74A6-4C64-97AB-0AA177A6DDF2}" presName="parentLeftMargin" presStyleLbl="node1" presStyleIdx="0" presStyleCnt="2"/>
      <dgm:spPr/>
      <dgm:t>
        <a:bodyPr/>
        <a:lstStyle/>
        <a:p>
          <a:endParaRPr lang="pl-PL"/>
        </a:p>
      </dgm:t>
    </dgm:pt>
    <dgm:pt modelId="{5CA27AC2-AD12-49A8-95B5-2B1ABB625ED9}" type="pres">
      <dgm:prSet presAssocID="{73DB2E11-74A6-4C64-97AB-0AA177A6DDF2}" presName="parentText" presStyleLbl="node1" presStyleIdx="1" presStyleCnt="2" custScaleX="115051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732FF48-247B-4653-B234-59F96A08A4C2}" type="pres">
      <dgm:prSet presAssocID="{73DB2E11-74A6-4C64-97AB-0AA177A6DDF2}" presName="negativeSpace" presStyleCnt="0"/>
      <dgm:spPr/>
    </dgm:pt>
    <dgm:pt modelId="{D43B14EC-6A4A-48BC-AA53-1A2DFDF8B473}" type="pres">
      <dgm:prSet presAssocID="{73DB2E11-74A6-4C64-97AB-0AA177A6DDF2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899454BF-CEBF-42FF-AF0E-3AC907486C12}" type="presOf" srcId="{684091D0-A179-4CF9-8F48-AAC980C817EA}" destId="{C97C3348-5DDD-4D4F-9EF7-A37A400EFA48}" srcOrd="0" destOrd="0" presId="urn:microsoft.com/office/officeart/2005/8/layout/list1"/>
    <dgm:cxn modelId="{DE0BCD65-F3A1-49DC-9206-3785E5D8076B}" srcId="{684091D0-A179-4CF9-8F48-AAC980C817EA}" destId="{73DB2E11-74A6-4C64-97AB-0AA177A6DDF2}" srcOrd="1" destOrd="0" parTransId="{D89EB313-0A6E-4928-B5AE-C6517C8FC20A}" sibTransId="{07F7A1E6-FB6B-40CA-8022-E57C966C9562}"/>
    <dgm:cxn modelId="{D195CAA3-F048-449D-857F-F1A2D8599543}" type="presOf" srcId="{73DB2E11-74A6-4C64-97AB-0AA177A6DDF2}" destId="{131F4443-F8CB-49EF-A33E-F7FF6B2E6054}" srcOrd="0" destOrd="0" presId="urn:microsoft.com/office/officeart/2005/8/layout/list1"/>
    <dgm:cxn modelId="{AD328EB9-684B-4C18-8CB5-AD3224F0AD2E}" type="presOf" srcId="{73DB2E11-74A6-4C64-97AB-0AA177A6DDF2}" destId="{5CA27AC2-AD12-49A8-95B5-2B1ABB625ED9}" srcOrd="1" destOrd="0" presId="urn:microsoft.com/office/officeart/2005/8/layout/list1"/>
    <dgm:cxn modelId="{42432B2E-292A-40DA-A41A-D6C478C9C05A}" srcId="{684091D0-A179-4CF9-8F48-AAC980C817EA}" destId="{D447D5EA-69F3-4A6E-9052-2C1AFFA948B0}" srcOrd="0" destOrd="0" parTransId="{B02C967D-3F30-4B2B-9471-D379B70B1C4E}" sibTransId="{CF49B8DD-3368-440B-8707-4455AF28373A}"/>
    <dgm:cxn modelId="{B1374574-FE85-4D22-9094-678B8E3EA2F5}" type="presOf" srcId="{D447D5EA-69F3-4A6E-9052-2C1AFFA948B0}" destId="{E865D5DA-6838-4969-A9A6-EA3E7B3A0E13}" srcOrd="1" destOrd="0" presId="urn:microsoft.com/office/officeart/2005/8/layout/list1"/>
    <dgm:cxn modelId="{5CDD106E-284F-4390-B660-E7DE7C42D37A}" type="presOf" srcId="{D447D5EA-69F3-4A6E-9052-2C1AFFA948B0}" destId="{FBABA4FE-22BD-4A79-B60F-C6D7F279DBB5}" srcOrd="0" destOrd="0" presId="urn:microsoft.com/office/officeart/2005/8/layout/list1"/>
    <dgm:cxn modelId="{E48F8D17-F0CC-439E-BC6D-E22E1A15E5E3}" type="presParOf" srcId="{C97C3348-5DDD-4D4F-9EF7-A37A400EFA48}" destId="{5ADA97DF-83D4-429F-A687-C36B107835CB}" srcOrd="0" destOrd="0" presId="urn:microsoft.com/office/officeart/2005/8/layout/list1"/>
    <dgm:cxn modelId="{C35657D2-87BE-4324-A9C0-C2A78A93489C}" type="presParOf" srcId="{5ADA97DF-83D4-429F-A687-C36B107835CB}" destId="{FBABA4FE-22BD-4A79-B60F-C6D7F279DBB5}" srcOrd="0" destOrd="0" presId="urn:microsoft.com/office/officeart/2005/8/layout/list1"/>
    <dgm:cxn modelId="{D09ED02C-502B-4EB9-BEBA-DCDE8E48D83F}" type="presParOf" srcId="{5ADA97DF-83D4-429F-A687-C36B107835CB}" destId="{E865D5DA-6838-4969-A9A6-EA3E7B3A0E13}" srcOrd="1" destOrd="0" presId="urn:microsoft.com/office/officeart/2005/8/layout/list1"/>
    <dgm:cxn modelId="{A1F45426-1661-4CDE-BDBF-77091395F96E}" type="presParOf" srcId="{C97C3348-5DDD-4D4F-9EF7-A37A400EFA48}" destId="{19BE44C1-11E2-4480-848C-C8F6CE10FCF7}" srcOrd="1" destOrd="0" presId="urn:microsoft.com/office/officeart/2005/8/layout/list1"/>
    <dgm:cxn modelId="{04DD95B3-FE01-4410-B668-B929A7D2303F}" type="presParOf" srcId="{C97C3348-5DDD-4D4F-9EF7-A37A400EFA48}" destId="{4823387B-FC5C-47C4-868C-CD436B11A30A}" srcOrd="2" destOrd="0" presId="urn:microsoft.com/office/officeart/2005/8/layout/list1"/>
    <dgm:cxn modelId="{9AE50801-A1F7-4ACE-88E9-E4CBABF62C12}" type="presParOf" srcId="{C97C3348-5DDD-4D4F-9EF7-A37A400EFA48}" destId="{B221E0B4-C70A-4BC4-A869-3D2F714F8667}" srcOrd="3" destOrd="0" presId="urn:microsoft.com/office/officeart/2005/8/layout/list1"/>
    <dgm:cxn modelId="{1C932EE1-16E4-4228-B44A-ADA80B091EBF}" type="presParOf" srcId="{C97C3348-5DDD-4D4F-9EF7-A37A400EFA48}" destId="{A675A1C2-EBB2-498F-82F1-D6A753A5EBA2}" srcOrd="4" destOrd="0" presId="urn:microsoft.com/office/officeart/2005/8/layout/list1"/>
    <dgm:cxn modelId="{17462278-0EEF-4E06-A76E-85D3FC692745}" type="presParOf" srcId="{A675A1C2-EBB2-498F-82F1-D6A753A5EBA2}" destId="{131F4443-F8CB-49EF-A33E-F7FF6B2E6054}" srcOrd="0" destOrd="0" presId="urn:microsoft.com/office/officeart/2005/8/layout/list1"/>
    <dgm:cxn modelId="{323FD067-D035-4D35-B69F-065C70364193}" type="presParOf" srcId="{A675A1C2-EBB2-498F-82F1-D6A753A5EBA2}" destId="{5CA27AC2-AD12-49A8-95B5-2B1ABB625ED9}" srcOrd="1" destOrd="0" presId="urn:microsoft.com/office/officeart/2005/8/layout/list1"/>
    <dgm:cxn modelId="{2F8D15FF-D720-4ABE-BCB1-3A3D90F6DFEF}" type="presParOf" srcId="{C97C3348-5DDD-4D4F-9EF7-A37A400EFA48}" destId="{4732FF48-247B-4653-B234-59F96A08A4C2}" srcOrd="5" destOrd="0" presId="urn:microsoft.com/office/officeart/2005/8/layout/list1"/>
    <dgm:cxn modelId="{9452B32F-256C-4CED-AEA8-88A64C4C3EA5}" type="presParOf" srcId="{C97C3348-5DDD-4D4F-9EF7-A37A400EFA48}" destId="{D43B14EC-6A4A-48BC-AA53-1A2DFDF8B473}" srcOrd="6" destOrd="0" presId="urn:microsoft.com/office/officeart/2005/8/layout/list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84091D0-A179-4CF9-8F48-AAC980C817EA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pl-PL"/>
        </a:p>
      </dgm:t>
    </dgm:pt>
    <dgm:pt modelId="{D447D5EA-69F3-4A6E-9052-2C1AFFA948B0}">
      <dgm:prSet phldrT="[Tekst]" custT="1"/>
      <dgm:spPr/>
      <dgm:t>
        <a:bodyPr/>
        <a:lstStyle/>
        <a:p>
          <a:pPr algn="ctr"/>
          <a:r>
            <a:rPr lang="pl-PL" sz="2000" b="1" dirty="0" smtClean="0">
              <a:latin typeface="Cambria" pitchFamily="18" charset="0"/>
            </a:rPr>
            <a:t>CELE SZCZEGÓŁOWE:</a:t>
          </a:r>
          <a:endParaRPr lang="pl-PL" sz="2000" b="1" dirty="0">
            <a:latin typeface="Cambria" pitchFamily="18" charset="0"/>
          </a:endParaRPr>
        </a:p>
      </dgm:t>
    </dgm:pt>
    <dgm:pt modelId="{B02C967D-3F30-4B2B-9471-D379B70B1C4E}" type="parTrans" cxnId="{42432B2E-292A-40DA-A41A-D6C478C9C05A}">
      <dgm:prSet/>
      <dgm:spPr/>
      <dgm:t>
        <a:bodyPr/>
        <a:lstStyle/>
        <a:p>
          <a:endParaRPr lang="pl-PL" sz="2000">
            <a:latin typeface="Cambria" pitchFamily="18" charset="0"/>
          </a:endParaRPr>
        </a:p>
      </dgm:t>
    </dgm:pt>
    <dgm:pt modelId="{CF49B8DD-3368-440B-8707-4455AF28373A}" type="sibTrans" cxnId="{42432B2E-292A-40DA-A41A-D6C478C9C05A}">
      <dgm:prSet/>
      <dgm:spPr/>
      <dgm:t>
        <a:bodyPr/>
        <a:lstStyle/>
        <a:p>
          <a:endParaRPr lang="pl-PL" sz="2000">
            <a:latin typeface="Cambria" pitchFamily="18" charset="0"/>
          </a:endParaRPr>
        </a:p>
      </dgm:t>
    </dgm:pt>
    <dgm:pt modelId="{2E42FD59-49A1-4988-BC36-83246DA072E8}">
      <dgm:prSet phldrT="[Tekst]" custT="1"/>
      <dgm:spPr/>
      <dgm:t>
        <a:bodyPr/>
        <a:lstStyle/>
        <a:p>
          <a:pPr algn="ctr"/>
          <a:r>
            <a:rPr lang="pl-PL" sz="2000" b="1" dirty="0" smtClean="0">
              <a:latin typeface="Cambria" pitchFamily="18" charset="0"/>
            </a:rPr>
            <a:t>wiadomości - uczeń</a:t>
          </a:r>
          <a:r>
            <a:rPr lang="pl-PL" sz="2000" b="1" dirty="0" smtClean="0">
              <a:latin typeface="Cambria" pitchFamily="18" charset="0"/>
            </a:rPr>
            <a:t>:</a:t>
          </a:r>
          <a:endParaRPr lang="pl-PL" sz="2000" b="1" dirty="0">
            <a:latin typeface="Cambria" pitchFamily="18" charset="0"/>
          </a:endParaRPr>
        </a:p>
      </dgm:t>
    </dgm:pt>
    <dgm:pt modelId="{30378AFC-0107-4E7A-9596-5B1A772377F4}" type="parTrans" cxnId="{CF00A251-1D8E-4236-9C16-A7ED76B37388}">
      <dgm:prSet/>
      <dgm:spPr/>
      <dgm:t>
        <a:bodyPr/>
        <a:lstStyle/>
        <a:p>
          <a:endParaRPr lang="pl-PL"/>
        </a:p>
      </dgm:t>
    </dgm:pt>
    <dgm:pt modelId="{5DF29540-EA5F-465F-B727-2CAA16FAA1CF}" type="sibTrans" cxnId="{CF00A251-1D8E-4236-9C16-A7ED76B37388}">
      <dgm:prSet/>
      <dgm:spPr/>
      <dgm:t>
        <a:bodyPr/>
        <a:lstStyle/>
        <a:p>
          <a:endParaRPr lang="pl-PL"/>
        </a:p>
      </dgm:t>
    </dgm:pt>
    <dgm:pt modelId="{C97C3348-5DDD-4D4F-9EF7-A37A400EFA48}" type="pres">
      <dgm:prSet presAssocID="{684091D0-A179-4CF9-8F48-AAC980C817E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5ADA97DF-83D4-429F-A687-C36B107835CB}" type="pres">
      <dgm:prSet presAssocID="{D447D5EA-69F3-4A6E-9052-2C1AFFA948B0}" presName="parentLin" presStyleCnt="0"/>
      <dgm:spPr/>
    </dgm:pt>
    <dgm:pt modelId="{FBABA4FE-22BD-4A79-B60F-C6D7F279DBB5}" type="pres">
      <dgm:prSet presAssocID="{D447D5EA-69F3-4A6E-9052-2C1AFFA948B0}" presName="parentLeftMargin" presStyleLbl="node1" presStyleIdx="0" presStyleCnt="2"/>
      <dgm:spPr/>
      <dgm:t>
        <a:bodyPr/>
        <a:lstStyle/>
        <a:p>
          <a:endParaRPr lang="pl-PL"/>
        </a:p>
      </dgm:t>
    </dgm:pt>
    <dgm:pt modelId="{E865D5DA-6838-4969-A9A6-EA3E7B3A0E13}" type="pres">
      <dgm:prSet presAssocID="{D447D5EA-69F3-4A6E-9052-2C1AFFA948B0}" presName="parentText" presStyleLbl="node1" presStyleIdx="0" presStyleCnt="2" custScaleX="115051" custScaleY="77403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9BE44C1-11E2-4480-848C-C8F6CE10FCF7}" type="pres">
      <dgm:prSet presAssocID="{D447D5EA-69F3-4A6E-9052-2C1AFFA948B0}" presName="negativeSpace" presStyleCnt="0"/>
      <dgm:spPr/>
    </dgm:pt>
    <dgm:pt modelId="{4823387B-FC5C-47C4-868C-CD436B11A30A}" type="pres">
      <dgm:prSet presAssocID="{D447D5EA-69F3-4A6E-9052-2C1AFFA948B0}" presName="childText" presStyleLbl="conFgAcc1" presStyleIdx="0" presStyleCnt="2" custLinFactNeighborX="1003" custLinFactNeighborY="-18074">
        <dgm:presLayoutVars>
          <dgm:bulletEnabled val="1"/>
        </dgm:presLayoutVars>
      </dgm:prSet>
      <dgm:spPr/>
    </dgm:pt>
    <dgm:pt modelId="{B221E0B4-C70A-4BC4-A869-3D2F714F8667}" type="pres">
      <dgm:prSet presAssocID="{CF49B8DD-3368-440B-8707-4455AF28373A}" presName="spaceBetweenRectangles" presStyleCnt="0"/>
      <dgm:spPr/>
    </dgm:pt>
    <dgm:pt modelId="{1F0B071A-7383-4D20-9884-2A9DA9609607}" type="pres">
      <dgm:prSet presAssocID="{2E42FD59-49A1-4988-BC36-83246DA072E8}" presName="parentLin" presStyleCnt="0"/>
      <dgm:spPr/>
    </dgm:pt>
    <dgm:pt modelId="{52D4B784-3ABE-419D-9376-97A69BE5644C}" type="pres">
      <dgm:prSet presAssocID="{2E42FD59-49A1-4988-BC36-83246DA072E8}" presName="parentLeftMargin" presStyleLbl="node1" presStyleIdx="0" presStyleCnt="2"/>
      <dgm:spPr/>
      <dgm:t>
        <a:bodyPr/>
        <a:lstStyle/>
        <a:p>
          <a:endParaRPr lang="pl-PL"/>
        </a:p>
      </dgm:t>
    </dgm:pt>
    <dgm:pt modelId="{1D0223AA-09A4-4F91-AA6E-7BF77D818CA2}" type="pres">
      <dgm:prSet presAssocID="{2E42FD59-49A1-4988-BC36-83246DA072E8}" presName="parentText" presStyleLbl="node1" presStyleIdx="1" presStyleCnt="2" custScaleX="114333" custScaleY="69045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A8BC327-5F14-41A5-808C-43BC252D0231}" type="pres">
      <dgm:prSet presAssocID="{2E42FD59-49A1-4988-BC36-83246DA072E8}" presName="negativeSpace" presStyleCnt="0"/>
      <dgm:spPr/>
    </dgm:pt>
    <dgm:pt modelId="{6B594161-6C93-4F11-8B27-FFCDAD0144AB}" type="pres">
      <dgm:prSet presAssocID="{2E42FD59-49A1-4988-BC36-83246DA072E8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7D65563C-A391-4831-B141-24B363AF6665}" type="presOf" srcId="{684091D0-A179-4CF9-8F48-AAC980C817EA}" destId="{C97C3348-5DDD-4D4F-9EF7-A37A400EFA48}" srcOrd="0" destOrd="0" presId="urn:microsoft.com/office/officeart/2005/8/layout/list1"/>
    <dgm:cxn modelId="{85595404-37FF-4883-A3DD-824621E88A8A}" type="presOf" srcId="{D447D5EA-69F3-4A6E-9052-2C1AFFA948B0}" destId="{E865D5DA-6838-4969-A9A6-EA3E7B3A0E13}" srcOrd="1" destOrd="0" presId="urn:microsoft.com/office/officeart/2005/8/layout/list1"/>
    <dgm:cxn modelId="{43C19D15-ECF6-460A-B922-F7F90CD3055B}" type="presOf" srcId="{2E42FD59-49A1-4988-BC36-83246DA072E8}" destId="{1D0223AA-09A4-4F91-AA6E-7BF77D818CA2}" srcOrd="1" destOrd="0" presId="urn:microsoft.com/office/officeart/2005/8/layout/list1"/>
    <dgm:cxn modelId="{CF00A251-1D8E-4236-9C16-A7ED76B37388}" srcId="{684091D0-A179-4CF9-8F48-AAC980C817EA}" destId="{2E42FD59-49A1-4988-BC36-83246DA072E8}" srcOrd="1" destOrd="0" parTransId="{30378AFC-0107-4E7A-9596-5B1A772377F4}" sibTransId="{5DF29540-EA5F-465F-B727-2CAA16FAA1CF}"/>
    <dgm:cxn modelId="{05FAFC93-96F3-4B7C-BFD3-7B39CFDFF883}" type="presOf" srcId="{2E42FD59-49A1-4988-BC36-83246DA072E8}" destId="{52D4B784-3ABE-419D-9376-97A69BE5644C}" srcOrd="0" destOrd="0" presId="urn:microsoft.com/office/officeart/2005/8/layout/list1"/>
    <dgm:cxn modelId="{8F0643E3-954B-4F76-9665-02E04C5155B9}" type="presOf" srcId="{D447D5EA-69F3-4A6E-9052-2C1AFFA948B0}" destId="{FBABA4FE-22BD-4A79-B60F-C6D7F279DBB5}" srcOrd="0" destOrd="0" presId="urn:microsoft.com/office/officeart/2005/8/layout/list1"/>
    <dgm:cxn modelId="{42432B2E-292A-40DA-A41A-D6C478C9C05A}" srcId="{684091D0-A179-4CF9-8F48-AAC980C817EA}" destId="{D447D5EA-69F3-4A6E-9052-2C1AFFA948B0}" srcOrd="0" destOrd="0" parTransId="{B02C967D-3F30-4B2B-9471-D379B70B1C4E}" sibTransId="{CF49B8DD-3368-440B-8707-4455AF28373A}"/>
    <dgm:cxn modelId="{C1CEA13F-361F-43C5-A104-E63041F0B087}" type="presParOf" srcId="{C97C3348-5DDD-4D4F-9EF7-A37A400EFA48}" destId="{5ADA97DF-83D4-429F-A687-C36B107835CB}" srcOrd="0" destOrd="0" presId="urn:microsoft.com/office/officeart/2005/8/layout/list1"/>
    <dgm:cxn modelId="{D3FAC0AE-64CB-4379-A98E-329D283E3815}" type="presParOf" srcId="{5ADA97DF-83D4-429F-A687-C36B107835CB}" destId="{FBABA4FE-22BD-4A79-B60F-C6D7F279DBB5}" srcOrd="0" destOrd="0" presId="urn:microsoft.com/office/officeart/2005/8/layout/list1"/>
    <dgm:cxn modelId="{44135DCA-4718-4F85-80DA-C8825CBD1A43}" type="presParOf" srcId="{5ADA97DF-83D4-429F-A687-C36B107835CB}" destId="{E865D5DA-6838-4969-A9A6-EA3E7B3A0E13}" srcOrd="1" destOrd="0" presId="urn:microsoft.com/office/officeart/2005/8/layout/list1"/>
    <dgm:cxn modelId="{F2225DB1-D2A0-426A-9013-14B9A2BE0736}" type="presParOf" srcId="{C97C3348-5DDD-4D4F-9EF7-A37A400EFA48}" destId="{19BE44C1-11E2-4480-848C-C8F6CE10FCF7}" srcOrd="1" destOrd="0" presId="urn:microsoft.com/office/officeart/2005/8/layout/list1"/>
    <dgm:cxn modelId="{5A3DAA01-334C-468C-AD88-0F690C4F00BD}" type="presParOf" srcId="{C97C3348-5DDD-4D4F-9EF7-A37A400EFA48}" destId="{4823387B-FC5C-47C4-868C-CD436B11A30A}" srcOrd="2" destOrd="0" presId="urn:microsoft.com/office/officeart/2005/8/layout/list1"/>
    <dgm:cxn modelId="{CE7E2597-7D4E-4AF8-AE9B-43DF45A0C7E7}" type="presParOf" srcId="{C97C3348-5DDD-4D4F-9EF7-A37A400EFA48}" destId="{B221E0B4-C70A-4BC4-A869-3D2F714F8667}" srcOrd="3" destOrd="0" presId="urn:microsoft.com/office/officeart/2005/8/layout/list1"/>
    <dgm:cxn modelId="{1AB7197B-3057-481C-84F1-0720357A46AE}" type="presParOf" srcId="{C97C3348-5DDD-4D4F-9EF7-A37A400EFA48}" destId="{1F0B071A-7383-4D20-9884-2A9DA9609607}" srcOrd="4" destOrd="0" presId="urn:microsoft.com/office/officeart/2005/8/layout/list1"/>
    <dgm:cxn modelId="{6895D0B8-316E-4D15-AA11-800DAA582481}" type="presParOf" srcId="{1F0B071A-7383-4D20-9884-2A9DA9609607}" destId="{52D4B784-3ABE-419D-9376-97A69BE5644C}" srcOrd="0" destOrd="0" presId="urn:microsoft.com/office/officeart/2005/8/layout/list1"/>
    <dgm:cxn modelId="{14F8E756-CB04-410B-98E6-8D619C5171FF}" type="presParOf" srcId="{1F0B071A-7383-4D20-9884-2A9DA9609607}" destId="{1D0223AA-09A4-4F91-AA6E-7BF77D818CA2}" srcOrd="1" destOrd="0" presId="urn:microsoft.com/office/officeart/2005/8/layout/list1"/>
    <dgm:cxn modelId="{271F7A11-E56F-43A5-B97C-07AC86D70FD9}" type="presParOf" srcId="{C97C3348-5DDD-4D4F-9EF7-A37A400EFA48}" destId="{DA8BC327-5F14-41A5-808C-43BC252D0231}" srcOrd="5" destOrd="0" presId="urn:microsoft.com/office/officeart/2005/8/layout/list1"/>
    <dgm:cxn modelId="{6D7EA89D-656F-4A20-A618-A2BE94981963}" type="presParOf" srcId="{C97C3348-5DDD-4D4F-9EF7-A37A400EFA48}" destId="{6B594161-6C93-4F11-8B27-FFCDAD0144AB}" srcOrd="6" destOrd="0" presId="urn:microsoft.com/office/officeart/2005/8/layout/list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84091D0-A179-4CF9-8F48-AAC980C817EA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pl-PL"/>
        </a:p>
      </dgm:t>
    </dgm:pt>
    <dgm:pt modelId="{D447D5EA-69F3-4A6E-9052-2C1AFFA948B0}">
      <dgm:prSet phldrT="[Tekst]" custT="1"/>
      <dgm:spPr/>
      <dgm:t>
        <a:bodyPr/>
        <a:lstStyle/>
        <a:p>
          <a:pPr algn="ctr"/>
          <a:r>
            <a:rPr lang="pl-PL" sz="2000" b="1" dirty="0" smtClean="0">
              <a:latin typeface="Cambria" pitchFamily="18" charset="0"/>
            </a:rPr>
            <a:t>CELE SZCZEGÓŁOWE:</a:t>
          </a:r>
          <a:endParaRPr lang="pl-PL" sz="2000" b="1" dirty="0">
            <a:latin typeface="Cambria" pitchFamily="18" charset="0"/>
          </a:endParaRPr>
        </a:p>
      </dgm:t>
    </dgm:pt>
    <dgm:pt modelId="{B02C967D-3F30-4B2B-9471-D379B70B1C4E}" type="parTrans" cxnId="{42432B2E-292A-40DA-A41A-D6C478C9C05A}">
      <dgm:prSet/>
      <dgm:spPr/>
      <dgm:t>
        <a:bodyPr/>
        <a:lstStyle/>
        <a:p>
          <a:endParaRPr lang="pl-PL" sz="2000">
            <a:latin typeface="Cambria" pitchFamily="18" charset="0"/>
          </a:endParaRPr>
        </a:p>
      </dgm:t>
    </dgm:pt>
    <dgm:pt modelId="{CF49B8DD-3368-440B-8707-4455AF28373A}" type="sibTrans" cxnId="{42432B2E-292A-40DA-A41A-D6C478C9C05A}">
      <dgm:prSet/>
      <dgm:spPr/>
      <dgm:t>
        <a:bodyPr/>
        <a:lstStyle/>
        <a:p>
          <a:endParaRPr lang="pl-PL" sz="2000">
            <a:latin typeface="Cambria" pitchFamily="18" charset="0"/>
          </a:endParaRPr>
        </a:p>
      </dgm:t>
    </dgm:pt>
    <dgm:pt modelId="{2E42FD59-49A1-4988-BC36-83246DA072E8}">
      <dgm:prSet phldrT="[Tekst]" custT="1"/>
      <dgm:spPr/>
      <dgm:t>
        <a:bodyPr/>
        <a:lstStyle/>
        <a:p>
          <a:pPr algn="ctr"/>
          <a:r>
            <a:rPr lang="pl-PL" sz="2000" b="1" dirty="0" smtClean="0">
              <a:latin typeface="Cambria" pitchFamily="18" charset="0"/>
            </a:rPr>
            <a:t>umiejętności - </a:t>
          </a:r>
          <a:r>
            <a:rPr lang="pl-PL" sz="2000" b="1" dirty="0" smtClean="0">
              <a:latin typeface="Cambria" pitchFamily="18" charset="0"/>
            </a:rPr>
            <a:t>uczeń:</a:t>
          </a:r>
          <a:endParaRPr lang="pl-PL" sz="2000" b="1" dirty="0">
            <a:latin typeface="Cambria" pitchFamily="18" charset="0"/>
          </a:endParaRPr>
        </a:p>
      </dgm:t>
    </dgm:pt>
    <dgm:pt modelId="{30378AFC-0107-4E7A-9596-5B1A772377F4}" type="parTrans" cxnId="{CF00A251-1D8E-4236-9C16-A7ED76B37388}">
      <dgm:prSet/>
      <dgm:spPr/>
      <dgm:t>
        <a:bodyPr/>
        <a:lstStyle/>
        <a:p>
          <a:endParaRPr lang="pl-PL"/>
        </a:p>
      </dgm:t>
    </dgm:pt>
    <dgm:pt modelId="{5DF29540-EA5F-465F-B727-2CAA16FAA1CF}" type="sibTrans" cxnId="{CF00A251-1D8E-4236-9C16-A7ED76B37388}">
      <dgm:prSet/>
      <dgm:spPr/>
      <dgm:t>
        <a:bodyPr/>
        <a:lstStyle/>
        <a:p>
          <a:endParaRPr lang="pl-PL"/>
        </a:p>
      </dgm:t>
    </dgm:pt>
    <dgm:pt modelId="{C97C3348-5DDD-4D4F-9EF7-A37A400EFA48}" type="pres">
      <dgm:prSet presAssocID="{684091D0-A179-4CF9-8F48-AAC980C817E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5ADA97DF-83D4-429F-A687-C36B107835CB}" type="pres">
      <dgm:prSet presAssocID="{D447D5EA-69F3-4A6E-9052-2C1AFFA948B0}" presName="parentLin" presStyleCnt="0"/>
      <dgm:spPr/>
    </dgm:pt>
    <dgm:pt modelId="{FBABA4FE-22BD-4A79-B60F-C6D7F279DBB5}" type="pres">
      <dgm:prSet presAssocID="{D447D5EA-69F3-4A6E-9052-2C1AFFA948B0}" presName="parentLeftMargin" presStyleLbl="node1" presStyleIdx="0" presStyleCnt="2"/>
      <dgm:spPr/>
      <dgm:t>
        <a:bodyPr/>
        <a:lstStyle/>
        <a:p>
          <a:endParaRPr lang="pl-PL"/>
        </a:p>
      </dgm:t>
    </dgm:pt>
    <dgm:pt modelId="{E865D5DA-6838-4969-A9A6-EA3E7B3A0E13}" type="pres">
      <dgm:prSet presAssocID="{D447D5EA-69F3-4A6E-9052-2C1AFFA948B0}" presName="parentText" presStyleLbl="node1" presStyleIdx="0" presStyleCnt="2" custScaleX="115051" custScaleY="77403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9BE44C1-11E2-4480-848C-C8F6CE10FCF7}" type="pres">
      <dgm:prSet presAssocID="{D447D5EA-69F3-4A6E-9052-2C1AFFA948B0}" presName="negativeSpace" presStyleCnt="0"/>
      <dgm:spPr/>
    </dgm:pt>
    <dgm:pt modelId="{4823387B-FC5C-47C4-868C-CD436B11A30A}" type="pres">
      <dgm:prSet presAssocID="{D447D5EA-69F3-4A6E-9052-2C1AFFA948B0}" presName="childText" presStyleLbl="conFgAcc1" presStyleIdx="0" presStyleCnt="2" custLinFactNeighborX="1003" custLinFactNeighborY="-18074">
        <dgm:presLayoutVars>
          <dgm:bulletEnabled val="1"/>
        </dgm:presLayoutVars>
      </dgm:prSet>
      <dgm:spPr/>
    </dgm:pt>
    <dgm:pt modelId="{B221E0B4-C70A-4BC4-A869-3D2F714F8667}" type="pres">
      <dgm:prSet presAssocID="{CF49B8DD-3368-440B-8707-4455AF28373A}" presName="spaceBetweenRectangles" presStyleCnt="0"/>
      <dgm:spPr/>
    </dgm:pt>
    <dgm:pt modelId="{1F0B071A-7383-4D20-9884-2A9DA9609607}" type="pres">
      <dgm:prSet presAssocID="{2E42FD59-49A1-4988-BC36-83246DA072E8}" presName="parentLin" presStyleCnt="0"/>
      <dgm:spPr/>
    </dgm:pt>
    <dgm:pt modelId="{52D4B784-3ABE-419D-9376-97A69BE5644C}" type="pres">
      <dgm:prSet presAssocID="{2E42FD59-49A1-4988-BC36-83246DA072E8}" presName="parentLeftMargin" presStyleLbl="node1" presStyleIdx="0" presStyleCnt="2"/>
      <dgm:spPr/>
      <dgm:t>
        <a:bodyPr/>
        <a:lstStyle/>
        <a:p>
          <a:endParaRPr lang="pl-PL"/>
        </a:p>
      </dgm:t>
    </dgm:pt>
    <dgm:pt modelId="{1D0223AA-09A4-4F91-AA6E-7BF77D818CA2}" type="pres">
      <dgm:prSet presAssocID="{2E42FD59-49A1-4988-BC36-83246DA072E8}" presName="parentText" presStyleLbl="node1" presStyleIdx="1" presStyleCnt="2" custScaleX="114333" custScaleY="69045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A8BC327-5F14-41A5-808C-43BC252D0231}" type="pres">
      <dgm:prSet presAssocID="{2E42FD59-49A1-4988-BC36-83246DA072E8}" presName="negativeSpace" presStyleCnt="0"/>
      <dgm:spPr/>
    </dgm:pt>
    <dgm:pt modelId="{6B594161-6C93-4F11-8B27-FFCDAD0144AB}" type="pres">
      <dgm:prSet presAssocID="{2E42FD59-49A1-4988-BC36-83246DA072E8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3D9B7830-3A7D-4DE3-896C-066BEE6C9C99}" type="presOf" srcId="{684091D0-A179-4CF9-8F48-AAC980C817EA}" destId="{C97C3348-5DDD-4D4F-9EF7-A37A400EFA48}" srcOrd="0" destOrd="0" presId="urn:microsoft.com/office/officeart/2005/8/layout/list1"/>
    <dgm:cxn modelId="{95D10AD5-FB87-4A3D-B4DC-43DA858D2AB5}" type="presOf" srcId="{2E42FD59-49A1-4988-BC36-83246DA072E8}" destId="{52D4B784-3ABE-419D-9376-97A69BE5644C}" srcOrd="0" destOrd="0" presId="urn:microsoft.com/office/officeart/2005/8/layout/list1"/>
    <dgm:cxn modelId="{42432B2E-292A-40DA-A41A-D6C478C9C05A}" srcId="{684091D0-A179-4CF9-8F48-AAC980C817EA}" destId="{D447D5EA-69F3-4A6E-9052-2C1AFFA948B0}" srcOrd="0" destOrd="0" parTransId="{B02C967D-3F30-4B2B-9471-D379B70B1C4E}" sibTransId="{CF49B8DD-3368-440B-8707-4455AF28373A}"/>
    <dgm:cxn modelId="{83F2E336-D55D-40A1-8C53-0345E0420817}" type="presOf" srcId="{2E42FD59-49A1-4988-BC36-83246DA072E8}" destId="{1D0223AA-09A4-4F91-AA6E-7BF77D818CA2}" srcOrd="1" destOrd="0" presId="urn:microsoft.com/office/officeart/2005/8/layout/list1"/>
    <dgm:cxn modelId="{3F559B02-A05E-477D-B90A-E5CB72C76B72}" type="presOf" srcId="{D447D5EA-69F3-4A6E-9052-2C1AFFA948B0}" destId="{E865D5DA-6838-4969-A9A6-EA3E7B3A0E13}" srcOrd="1" destOrd="0" presId="urn:microsoft.com/office/officeart/2005/8/layout/list1"/>
    <dgm:cxn modelId="{CF00A251-1D8E-4236-9C16-A7ED76B37388}" srcId="{684091D0-A179-4CF9-8F48-AAC980C817EA}" destId="{2E42FD59-49A1-4988-BC36-83246DA072E8}" srcOrd="1" destOrd="0" parTransId="{30378AFC-0107-4E7A-9596-5B1A772377F4}" sibTransId="{5DF29540-EA5F-465F-B727-2CAA16FAA1CF}"/>
    <dgm:cxn modelId="{8E76452C-F067-49E5-8A46-0DBF6772FD84}" type="presOf" srcId="{D447D5EA-69F3-4A6E-9052-2C1AFFA948B0}" destId="{FBABA4FE-22BD-4A79-B60F-C6D7F279DBB5}" srcOrd="0" destOrd="0" presId="urn:microsoft.com/office/officeart/2005/8/layout/list1"/>
    <dgm:cxn modelId="{ABC13682-1581-4A62-8FB3-0FFA80FC39A6}" type="presParOf" srcId="{C97C3348-5DDD-4D4F-9EF7-A37A400EFA48}" destId="{5ADA97DF-83D4-429F-A687-C36B107835CB}" srcOrd="0" destOrd="0" presId="urn:microsoft.com/office/officeart/2005/8/layout/list1"/>
    <dgm:cxn modelId="{EF3DB1D7-C056-4DC2-A81F-D5BCE33304B3}" type="presParOf" srcId="{5ADA97DF-83D4-429F-A687-C36B107835CB}" destId="{FBABA4FE-22BD-4A79-B60F-C6D7F279DBB5}" srcOrd="0" destOrd="0" presId="urn:microsoft.com/office/officeart/2005/8/layout/list1"/>
    <dgm:cxn modelId="{E4F2E0D0-885C-4D5A-BB9B-8CDE01441DA0}" type="presParOf" srcId="{5ADA97DF-83D4-429F-A687-C36B107835CB}" destId="{E865D5DA-6838-4969-A9A6-EA3E7B3A0E13}" srcOrd="1" destOrd="0" presId="urn:microsoft.com/office/officeart/2005/8/layout/list1"/>
    <dgm:cxn modelId="{6ED78FC5-B93F-4405-9BEF-C508C9C1E89C}" type="presParOf" srcId="{C97C3348-5DDD-4D4F-9EF7-A37A400EFA48}" destId="{19BE44C1-11E2-4480-848C-C8F6CE10FCF7}" srcOrd="1" destOrd="0" presId="urn:microsoft.com/office/officeart/2005/8/layout/list1"/>
    <dgm:cxn modelId="{19035787-729D-4FD9-948F-66932A3DE8A5}" type="presParOf" srcId="{C97C3348-5DDD-4D4F-9EF7-A37A400EFA48}" destId="{4823387B-FC5C-47C4-868C-CD436B11A30A}" srcOrd="2" destOrd="0" presId="urn:microsoft.com/office/officeart/2005/8/layout/list1"/>
    <dgm:cxn modelId="{FCD9E568-17FC-4E64-B537-C3637D1846AA}" type="presParOf" srcId="{C97C3348-5DDD-4D4F-9EF7-A37A400EFA48}" destId="{B221E0B4-C70A-4BC4-A869-3D2F714F8667}" srcOrd="3" destOrd="0" presId="urn:microsoft.com/office/officeart/2005/8/layout/list1"/>
    <dgm:cxn modelId="{65118C62-0DC1-4F7C-A48B-78F755FBC007}" type="presParOf" srcId="{C97C3348-5DDD-4D4F-9EF7-A37A400EFA48}" destId="{1F0B071A-7383-4D20-9884-2A9DA9609607}" srcOrd="4" destOrd="0" presId="urn:microsoft.com/office/officeart/2005/8/layout/list1"/>
    <dgm:cxn modelId="{026FFF19-8023-45D0-84FB-5C13B2A171CC}" type="presParOf" srcId="{1F0B071A-7383-4D20-9884-2A9DA9609607}" destId="{52D4B784-3ABE-419D-9376-97A69BE5644C}" srcOrd="0" destOrd="0" presId="urn:microsoft.com/office/officeart/2005/8/layout/list1"/>
    <dgm:cxn modelId="{7DCB3367-47A3-4F13-BA58-7CA1EC3BF398}" type="presParOf" srcId="{1F0B071A-7383-4D20-9884-2A9DA9609607}" destId="{1D0223AA-09A4-4F91-AA6E-7BF77D818CA2}" srcOrd="1" destOrd="0" presId="urn:microsoft.com/office/officeart/2005/8/layout/list1"/>
    <dgm:cxn modelId="{919284AA-E69F-4960-B03A-9008BAE8C935}" type="presParOf" srcId="{C97C3348-5DDD-4D4F-9EF7-A37A400EFA48}" destId="{DA8BC327-5F14-41A5-808C-43BC252D0231}" srcOrd="5" destOrd="0" presId="urn:microsoft.com/office/officeart/2005/8/layout/list1"/>
    <dgm:cxn modelId="{42C2E4BF-D17C-4B17-9AD1-8A7A2BB61D6E}" type="presParOf" srcId="{C97C3348-5DDD-4D4F-9EF7-A37A400EFA48}" destId="{6B594161-6C93-4F11-8B27-FFCDAD0144AB}" srcOrd="6" destOrd="0" presId="urn:microsoft.com/office/officeart/2005/8/layout/list1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84091D0-A179-4CF9-8F48-AAC980C817EA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pl-PL"/>
        </a:p>
      </dgm:t>
    </dgm:pt>
    <dgm:pt modelId="{D447D5EA-69F3-4A6E-9052-2C1AFFA948B0}">
      <dgm:prSet phldrT="[Tekst]" custT="1"/>
      <dgm:spPr/>
      <dgm:t>
        <a:bodyPr/>
        <a:lstStyle/>
        <a:p>
          <a:pPr algn="ctr"/>
          <a:r>
            <a:rPr lang="pl-PL" sz="2000" b="1" dirty="0" smtClean="0">
              <a:latin typeface="Cambria" pitchFamily="18" charset="0"/>
            </a:rPr>
            <a:t>CELE SZCZEGÓŁOWE:</a:t>
          </a:r>
          <a:endParaRPr lang="pl-PL" sz="2000" b="1" dirty="0">
            <a:latin typeface="Cambria" pitchFamily="18" charset="0"/>
          </a:endParaRPr>
        </a:p>
      </dgm:t>
    </dgm:pt>
    <dgm:pt modelId="{B02C967D-3F30-4B2B-9471-D379B70B1C4E}" type="parTrans" cxnId="{42432B2E-292A-40DA-A41A-D6C478C9C05A}">
      <dgm:prSet/>
      <dgm:spPr/>
      <dgm:t>
        <a:bodyPr/>
        <a:lstStyle/>
        <a:p>
          <a:endParaRPr lang="pl-PL" sz="2000">
            <a:latin typeface="Cambria" pitchFamily="18" charset="0"/>
          </a:endParaRPr>
        </a:p>
      </dgm:t>
    </dgm:pt>
    <dgm:pt modelId="{CF49B8DD-3368-440B-8707-4455AF28373A}" type="sibTrans" cxnId="{42432B2E-292A-40DA-A41A-D6C478C9C05A}">
      <dgm:prSet/>
      <dgm:spPr/>
      <dgm:t>
        <a:bodyPr/>
        <a:lstStyle/>
        <a:p>
          <a:endParaRPr lang="pl-PL" sz="2000">
            <a:latin typeface="Cambria" pitchFamily="18" charset="0"/>
          </a:endParaRPr>
        </a:p>
      </dgm:t>
    </dgm:pt>
    <dgm:pt modelId="{2E42FD59-49A1-4988-BC36-83246DA072E8}">
      <dgm:prSet phldrT="[Tekst]" custT="1"/>
      <dgm:spPr/>
      <dgm:t>
        <a:bodyPr/>
        <a:lstStyle/>
        <a:p>
          <a:pPr algn="ctr"/>
          <a:r>
            <a:rPr lang="pl-PL" sz="2000" b="1" dirty="0" smtClean="0">
              <a:latin typeface="Cambria" pitchFamily="18" charset="0"/>
            </a:rPr>
            <a:t>postawy - </a:t>
          </a:r>
          <a:r>
            <a:rPr lang="pl-PL" sz="2000" b="1" dirty="0" smtClean="0">
              <a:latin typeface="Cambria" pitchFamily="18" charset="0"/>
            </a:rPr>
            <a:t>uczeń:</a:t>
          </a:r>
          <a:endParaRPr lang="pl-PL" sz="2000" b="1" dirty="0">
            <a:latin typeface="Cambria" pitchFamily="18" charset="0"/>
          </a:endParaRPr>
        </a:p>
      </dgm:t>
    </dgm:pt>
    <dgm:pt modelId="{30378AFC-0107-4E7A-9596-5B1A772377F4}" type="parTrans" cxnId="{CF00A251-1D8E-4236-9C16-A7ED76B37388}">
      <dgm:prSet/>
      <dgm:spPr/>
      <dgm:t>
        <a:bodyPr/>
        <a:lstStyle/>
        <a:p>
          <a:endParaRPr lang="pl-PL"/>
        </a:p>
      </dgm:t>
    </dgm:pt>
    <dgm:pt modelId="{5DF29540-EA5F-465F-B727-2CAA16FAA1CF}" type="sibTrans" cxnId="{CF00A251-1D8E-4236-9C16-A7ED76B37388}">
      <dgm:prSet/>
      <dgm:spPr/>
      <dgm:t>
        <a:bodyPr/>
        <a:lstStyle/>
        <a:p>
          <a:endParaRPr lang="pl-PL"/>
        </a:p>
      </dgm:t>
    </dgm:pt>
    <dgm:pt modelId="{C97C3348-5DDD-4D4F-9EF7-A37A400EFA48}" type="pres">
      <dgm:prSet presAssocID="{684091D0-A179-4CF9-8F48-AAC980C817E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5ADA97DF-83D4-429F-A687-C36B107835CB}" type="pres">
      <dgm:prSet presAssocID="{D447D5EA-69F3-4A6E-9052-2C1AFFA948B0}" presName="parentLin" presStyleCnt="0"/>
      <dgm:spPr/>
    </dgm:pt>
    <dgm:pt modelId="{FBABA4FE-22BD-4A79-B60F-C6D7F279DBB5}" type="pres">
      <dgm:prSet presAssocID="{D447D5EA-69F3-4A6E-9052-2C1AFFA948B0}" presName="parentLeftMargin" presStyleLbl="node1" presStyleIdx="0" presStyleCnt="2"/>
      <dgm:spPr/>
      <dgm:t>
        <a:bodyPr/>
        <a:lstStyle/>
        <a:p>
          <a:endParaRPr lang="pl-PL"/>
        </a:p>
      </dgm:t>
    </dgm:pt>
    <dgm:pt modelId="{E865D5DA-6838-4969-A9A6-EA3E7B3A0E13}" type="pres">
      <dgm:prSet presAssocID="{D447D5EA-69F3-4A6E-9052-2C1AFFA948B0}" presName="parentText" presStyleLbl="node1" presStyleIdx="0" presStyleCnt="2" custScaleX="115051" custScaleY="77403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9BE44C1-11E2-4480-848C-C8F6CE10FCF7}" type="pres">
      <dgm:prSet presAssocID="{D447D5EA-69F3-4A6E-9052-2C1AFFA948B0}" presName="negativeSpace" presStyleCnt="0"/>
      <dgm:spPr/>
    </dgm:pt>
    <dgm:pt modelId="{4823387B-FC5C-47C4-868C-CD436B11A30A}" type="pres">
      <dgm:prSet presAssocID="{D447D5EA-69F3-4A6E-9052-2C1AFFA948B0}" presName="childText" presStyleLbl="conFgAcc1" presStyleIdx="0" presStyleCnt="2" custLinFactNeighborX="1003" custLinFactNeighborY="-18074">
        <dgm:presLayoutVars>
          <dgm:bulletEnabled val="1"/>
        </dgm:presLayoutVars>
      </dgm:prSet>
      <dgm:spPr/>
    </dgm:pt>
    <dgm:pt modelId="{B221E0B4-C70A-4BC4-A869-3D2F714F8667}" type="pres">
      <dgm:prSet presAssocID="{CF49B8DD-3368-440B-8707-4455AF28373A}" presName="spaceBetweenRectangles" presStyleCnt="0"/>
      <dgm:spPr/>
    </dgm:pt>
    <dgm:pt modelId="{1F0B071A-7383-4D20-9884-2A9DA9609607}" type="pres">
      <dgm:prSet presAssocID="{2E42FD59-49A1-4988-BC36-83246DA072E8}" presName="parentLin" presStyleCnt="0"/>
      <dgm:spPr/>
    </dgm:pt>
    <dgm:pt modelId="{52D4B784-3ABE-419D-9376-97A69BE5644C}" type="pres">
      <dgm:prSet presAssocID="{2E42FD59-49A1-4988-BC36-83246DA072E8}" presName="parentLeftMargin" presStyleLbl="node1" presStyleIdx="0" presStyleCnt="2"/>
      <dgm:spPr/>
      <dgm:t>
        <a:bodyPr/>
        <a:lstStyle/>
        <a:p>
          <a:endParaRPr lang="pl-PL"/>
        </a:p>
      </dgm:t>
    </dgm:pt>
    <dgm:pt modelId="{1D0223AA-09A4-4F91-AA6E-7BF77D818CA2}" type="pres">
      <dgm:prSet presAssocID="{2E42FD59-49A1-4988-BC36-83246DA072E8}" presName="parentText" presStyleLbl="node1" presStyleIdx="1" presStyleCnt="2" custScaleX="114333" custScaleY="69045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A8BC327-5F14-41A5-808C-43BC252D0231}" type="pres">
      <dgm:prSet presAssocID="{2E42FD59-49A1-4988-BC36-83246DA072E8}" presName="negativeSpace" presStyleCnt="0"/>
      <dgm:spPr/>
    </dgm:pt>
    <dgm:pt modelId="{6B594161-6C93-4F11-8B27-FFCDAD0144AB}" type="pres">
      <dgm:prSet presAssocID="{2E42FD59-49A1-4988-BC36-83246DA072E8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A8A828FC-24E1-4C87-95E1-1879FD62101C}" type="presOf" srcId="{2E42FD59-49A1-4988-BC36-83246DA072E8}" destId="{52D4B784-3ABE-419D-9376-97A69BE5644C}" srcOrd="0" destOrd="0" presId="urn:microsoft.com/office/officeart/2005/8/layout/list1"/>
    <dgm:cxn modelId="{42432B2E-292A-40DA-A41A-D6C478C9C05A}" srcId="{684091D0-A179-4CF9-8F48-AAC980C817EA}" destId="{D447D5EA-69F3-4A6E-9052-2C1AFFA948B0}" srcOrd="0" destOrd="0" parTransId="{B02C967D-3F30-4B2B-9471-D379B70B1C4E}" sibTransId="{CF49B8DD-3368-440B-8707-4455AF28373A}"/>
    <dgm:cxn modelId="{321D26D7-08B6-4666-96F2-93852B7CF89B}" type="presOf" srcId="{684091D0-A179-4CF9-8F48-AAC980C817EA}" destId="{C97C3348-5DDD-4D4F-9EF7-A37A400EFA48}" srcOrd="0" destOrd="0" presId="urn:microsoft.com/office/officeart/2005/8/layout/list1"/>
    <dgm:cxn modelId="{6A3E5302-6A71-45AF-ACFA-4B2A17FCE800}" type="presOf" srcId="{D447D5EA-69F3-4A6E-9052-2C1AFFA948B0}" destId="{FBABA4FE-22BD-4A79-B60F-C6D7F279DBB5}" srcOrd="0" destOrd="0" presId="urn:microsoft.com/office/officeart/2005/8/layout/list1"/>
    <dgm:cxn modelId="{CF00A251-1D8E-4236-9C16-A7ED76B37388}" srcId="{684091D0-A179-4CF9-8F48-AAC980C817EA}" destId="{2E42FD59-49A1-4988-BC36-83246DA072E8}" srcOrd="1" destOrd="0" parTransId="{30378AFC-0107-4E7A-9596-5B1A772377F4}" sibTransId="{5DF29540-EA5F-465F-B727-2CAA16FAA1CF}"/>
    <dgm:cxn modelId="{A3DF5501-5281-4959-80E5-D7B8BBFEF540}" type="presOf" srcId="{D447D5EA-69F3-4A6E-9052-2C1AFFA948B0}" destId="{E865D5DA-6838-4969-A9A6-EA3E7B3A0E13}" srcOrd="1" destOrd="0" presId="urn:microsoft.com/office/officeart/2005/8/layout/list1"/>
    <dgm:cxn modelId="{DFFC5A13-4680-49D0-8A91-0BDD7EC39505}" type="presOf" srcId="{2E42FD59-49A1-4988-BC36-83246DA072E8}" destId="{1D0223AA-09A4-4F91-AA6E-7BF77D818CA2}" srcOrd="1" destOrd="0" presId="urn:microsoft.com/office/officeart/2005/8/layout/list1"/>
    <dgm:cxn modelId="{B30B1D0E-D49C-430F-9318-891297725D3D}" type="presParOf" srcId="{C97C3348-5DDD-4D4F-9EF7-A37A400EFA48}" destId="{5ADA97DF-83D4-429F-A687-C36B107835CB}" srcOrd="0" destOrd="0" presId="urn:microsoft.com/office/officeart/2005/8/layout/list1"/>
    <dgm:cxn modelId="{44D31BEE-E997-4294-AF24-1FF2E3E6A395}" type="presParOf" srcId="{5ADA97DF-83D4-429F-A687-C36B107835CB}" destId="{FBABA4FE-22BD-4A79-B60F-C6D7F279DBB5}" srcOrd="0" destOrd="0" presId="urn:microsoft.com/office/officeart/2005/8/layout/list1"/>
    <dgm:cxn modelId="{BD2829F5-37EC-4A40-9235-A12A31622A73}" type="presParOf" srcId="{5ADA97DF-83D4-429F-A687-C36B107835CB}" destId="{E865D5DA-6838-4969-A9A6-EA3E7B3A0E13}" srcOrd="1" destOrd="0" presId="urn:microsoft.com/office/officeart/2005/8/layout/list1"/>
    <dgm:cxn modelId="{AB97F5A8-1B75-4449-BCED-CDEAC51D1020}" type="presParOf" srcId="{C97C3348-5DDD-4D4F-9EF7-A37A400EFA48}" destId="{19BE44C1-11E2-4480-848C-C8F6CE10FCF7}" srcOrd="1" destOrd="0" presId="urn:microsoft.com/office/officeart/2005/8/layout/list1"/>
    <dgm:cxn modelId="{6DEBC899-CE99-4D5F-85F7-5276D477A01A}" type="presParOf" srcId="{C97C3348-5DDD-4D4F-9EF7-A37A400EFA48}" destId="{4823387B-FC5C-47C4-868C-CD436B11A30A}" srcOrd="2" destOrd="0" presId="urn:microsoft.com/office/officeart/2005/8/layout/list1"/>
    <dgm:cxn modelId="{82A836B6-2CF0-4656-A7B5-F3BE1F2A7540}" type="presParOf" srcId="{C97C3348-5DDD-4D4F-9EF7-A37A400EFA48}" destId="{B221E0B4-C70A-4BC4-A869-3D2F714F8667}" srcOrd="3" destOrd="0" presId="urn:microsoft.com/office/officeart/2005/8/layout/list1"/>
    <dgm:cxn modelId="{D1F6E5AD-067F-4B6C-9ADF-52D384032D1D}" type="presParOf" srcId="{C97C3348-5DDD-4D4F-9EF7-A37A400EFA48}" destId="{1F0B071A-7383-4D20-9884-2A9DA9609607}" srcOrd="4" destOrd="0" presId="urn:microsoft.com/office/officeart/2005/8/layout/list1"/>
    <dgm:cxn modelId="{89E3A503-C448-4985-AC71-B952663CB227}" type="presParOf" srcId="{1F0B071A-7383-4D20-9884-2A9DA9609607}" destId="{52D4B784-3ABE-419D-9376-97A69BE5644C}" srcOrd="0" destOrd="0" presId="urn:microsoft.com/office/officeart/2005/8/layout/list1"/>
    <dgm:cxn modelId="{C5D85D82-5EAD-4252-87CE-74722757A11B}" type="presParOf" srcId="{1F0B071A-7383-4D20-9884-2A9DA9609607}" destId="{1D0223AA-09A4-4F91-AA6E-7BF77D818CA2}" srcOrd="1" destOrd="0" presId="urn:microsoft.com/office/officeart/2005/8/layout/list1"/>
    <dgm:cxn modelId="{76F71B82-1CAB-44F7-A048-FF37F291116B}" type="presParOf" srcId="{C97C3348-5DDD-4D4F-9EF7-A37A400EFA48}" destId="{DA8BC327-5F14-41A5-808C-43BC252D0231}" srcOrd="5" destOrd="0" presId="urn:microsoft.com/office/officeart/2005/8/layout/list1"/>
    <dgm:cxn modelId="{FE144066-DA64-4435-A972-21EB70868A1E}" type="presParOf" srcId="{C97C3348-5DDD-4D4F-9EF7-A37A400EFA48}" destId="{6B594161-6C93-4F11-8B27-FFCDAD0144AB}" srcOrd="6" destOrd="0" presId="urn:microsoft.com/office/officeart/2005/8/layout/list1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7E2B4F3-CBD3-42B6-B2D1-415415FE1F27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pl-PL"/>
        </a:p>
      </dgm:t>
    </dgm:pt>
    <dgm:pt modelId="{1793E2E0-7CE1-45E8-8F86-D533489392B9}">
      <dgm:prSet phldrT="[Tekst]" custT="1"/>
      <dgm:spPr/>
      <dgm:t>
        <a:bodyPr/>
        <a:lstStyle/>
        <a:p>
          <a:r>
            <a:rPr lang="pl-PL" sz="2000" b="1" dirty="0" smtClean="0">
              <a:latin typeface="Cambria" pitchFamily="18" charset="0"/>
            </a:rPr>
            <a:t>Na zajęciach </a:t>
          </a:r>
          <a:r>
            <a:rPr lang="pl-PL" sz="2000" b="1" dirty="0" smtClean="0">
              <a:latin typeface="Cambria" pitchFamily="18" charset="0"/>
            </a:rPr>
            <a:t>wykorzystany </a:t>
          </a:r>
          <a:r>
            <a:rPr lang="pl-PL" sz="2000" b="1" dirty="0" smtClean="0">
              <a:latin typeface="Cambria" pitchFamily="18" charset="0"/>
            </a:rPr>
            <a:t>będzie </a:t>
          </a:r>
          <a:r>
            <a:rPr lang="pl-PL" sz="2000" b="1" dirty="0" smtClean="0">
              <a:latin typeface="Cambria" pitchFamily="18" charset="0"/>
            </a:rPr>
            <a:t>padlet czyli wirtualna tablica, </a:t>
          </a:r>
          <a:r>
            <a:rPr lang="pl-PL" sz="2000" b="1" dirty="0" smtClean="0">
              <a:latin typeface="Cambria" pitchFamily="18" charset="0"/>
            </a:rPr>
            <a:t>na której zamieszczone są: </a:t>
          </a:r>
        </a:p>
      </dgm:t>
    </dgm:pt>
    <dgm:pt modelId="{67AA648A-F4DB-4B2F-94D0-A98D2728BAA4}" type="parTrans" cxnId="{8402D6DD-F8AE-4A88-93D1-9A7F95EAF903}">
      <dgm:prSet/>
      <dgm:spPr/>
      <dgm:t>
        <a:bodyPr/>
        <a:lstStyle/>
        <a:p>
          <a:endParaRPr lang="pl-PL" sz="2000">
            <a:latin typeface="Cambria" pitchFamily="18" charset="0"/>
          </a:endParaRPr>
        </a:p>
      </dgm:t>
    </dgm:pt>
    <dgm:pt modelId="{EF395327-861B-4D92-ABA5-AC12C9238CFD}" type="sibTrans" cxnId="{8402D6DD-F8AE-4A88-93D1-9A7F95EAF903}">
      <dgm:prSet/>
      <dgm:spPr/>
      <dgm:t>
        <a:bodyPr/>
        <a:lstStyle/>
        <a:p>
          <a:endParaRPr lang="pl-PL" sz="2000">
            <a:latin typeface="Cambria" pitchFamily="18" charset="0"/>
          </a:endParaRPr>
        </a:p>
      </dgm:t>
    </dgm:pt>
    <dgm:pt modelId="{BD4FB60A-C9D8-4E98-88D0-BFBCEED79252}">
      <dgm:prSet phldrT="[Tekst]" custT="1"/>
      <dgm:spPr/>
      <dgm:t>
        <a:bodyPr/>
        <a:lstStyle/>
        <a:p>
          <a:r>
            <a:rPr lang="pl-PL" sz="2000" dirty="0" smtClean="0">
              <a:latin typeface="Cambria" pitchFamily="18" charset="0"/>
            </a:rPr>
            <a:t>- prezentacje </a:t>
          </a:r>
          <a:r>
            <a:rPr lang="pl-PL" sz="2000" dirty="0" smtClean="0">
              <a:latin typeface="Cambria" pitchFamily="18" charset="0"/>
            </a:rPr>
            <a:t>multimedialne</a:t>
          </a:r>
          <a:endParaRPr lang="pl-PL" sz="2000" dirty="0" smtClean="0">
            <a:latin typeface="Cambria" pitchFamily="18" charset="0"/>
          </a:endParaRPr>
        </a:p>
      </dgm:t>
    </dgm:pt>
    <dgm:pt modelId="{36A2B286-96C5-41F9-80D3-757E636FECD9}" type="parTrans" cxnId="{FBB0FAB1-4BF2-4829-AFE6-38A4E4F1220C}">
      <dgm:prSet/>
      <dgm:spPr/>
      <dgm:t>
        <a:bodyPr/>
        <a:lstStyle/>
        <a:p>
          <a:endParaRPr lang="pl-PL" sz="2000">
            <a:latin typeface="Cambria" pitchFamily="18" charset="0"/>
          </a:endParaRPr>
        </a:p>
      </dgm:t>
    </dgm:pt>
    <dgm:pt modelId="{9E1410F4-D819-4650-9127-411D00313BBA}" type="sibTrans" cxnId="{FBB0FAB1-4BF2-4829-AFE6-38A4E4F1220C}">
      <dgm:prSet/>
      <dgm:spPr/>
      <dgm:t>
        <a:bodyPr/>
        <a:lstStyle/>
        <a:p>
          <a:endParaRPr lang="pl-PL" sz="2000">
            <a:latin typeface="Cambria" pitchFamily="18" charset="0"/>
          </a:endParaRPr>
        </a:p>
      </dgm:t>
    </dgm:pt>
    <dgm:pt modelId="{3644FFDC-F430-4083-94D9-1A9362CFAEA5}">
      <dgm:prSet phldrT="[Tekst]" custT="1"/>
      <dgm:spPr/>
      <dgm:t>
        <a:bodyPr/>
        <a:lstStyle/>
        <a:p>
          <a:r>
            <a:rPr lang="pl-PL" sz="2000" dirty="0" smtClean="0">
              <a:latin typeface="Cambria" pitchFamily="18" charset="0"/>
            </a:rPr>
            <a:t>- </a:t>
          </a:r>
          <a:r>
            <a:rPr lang="pl-PL" sz="2000" dirty="0" smtClean="0">
              <a:latin typeface="Cambria" pitchFamily="18" charset="0"/>
            </a:rPr>
            <a:t>schematy</a:t>
          </a:r>
          <a:endParaRPr lang="pl-PL" sz="2000" dirty="0" smtClean="0">
            <a:latin typeface="Cambria" pitchFamily="18" charset="0"/>
          </a:endParaRPr>
        </a:p>
      </dgm:t>
    </dgm:pt>
    <dgm:pt modelId="{64D177F7-D13E-4663-AE94-49619A79164D}" type="parTrans" cxnId="{88055704-E32A-4185-97CF-BB96F5D2555A}">
      <dgm:prSet/>
      <dgm:spPr/>
      <dgm:t>
        <a:bodyPr/>
        <a:lstStyle/>
        <a:p>
          <a:endParaRPr lang="pl-PL" sz="2000">
            <a:latin typeface="Cambria" pitchFamily="18" charset="0"/>
          </a:endParaRPr>
        </a:p>
      </dgm:t>
    </dgm:pt>
    <dgm:pt modelId="{D73A5228-CCA4-4661-A712-3A7F655F8540}" type="sibTrans" cxnId="{88055704-E32A-4185-97CF-BB96F5D2555A}">
      <dgm:prSet/>
      <dgm:spPr/>
      <dgm:t>
        <a:bodyPr/>
        <a:lstStyle/>
        <a:p>
          <a:endParaRPr lang="pl-PL" sz="2000">
            <a:latin typeface="Cambria" pitchFamily="18" charset="0"/>
          </a:endParaRPr>
        </a:p>
      </dgm:t>
    </dgm:pt>
    <dgm:pt modelId="{4183BF03-1D1C-43F8-8343-1BDB60AA1508}">
      <dgm:prSet phldrT="[Tekst]" custT="1"/>
      <dgm:spPr/>
      <dgm:t>
        <a:bodyPr/>
        <a:lstStyle/>
        <a:p>
          <a:r>
            <a:rPr lang="pl-PL" sz="2000" dirty="0" smtClean="0">
              <a:latin typeface="Cambria" pitchFamily="18" charset="0"/>
            </a:rPr>
            <a:t>- </a:t>
          </a:r>
          <a:r>
            <a:rPr lang="pl-PL" sz="2000" dirty="0" smtClean="0">
              <a:latin typeface="Cambria" pitchFamily="18" charset="0"/>
            </a:rPr>
            <a:t>zdjęcia</a:t>
          </a:r>
          <a:endParaRPr lang="pl-PL" sz="2000" dirty="0" smtClean="0">
            <a:latin typeface="Cambria" pitchFamily="18" charset="0"/>
          </a:endParaRPr>
        </a:p>
      </dgm:t>
    </dgm:pt>
    <dgm:pt modelId="{8F3CEFC5-4A38-4DFC-A02E-02C84CC95F4D}" type="parTrans" cxnId="{1D001CB7-DB26-4D53-B95D-3DF4586F2737}">
      <dgm:prSet/>
      <dgm:spPr/>
      <dgm:t>
        <a:bodyPr/>
        <a:lstStyle/>
        <a:p>
          <a:endParaRPr lang="pl-PL" sz="2000">
            <a:latin typeface="Cambria" pitchFamily="18" charset="0"/>
          </a:endParaRPr>
        </a:p>
      </dgm:t>
    </dgm:pt>
    <dgm:pt modelId="{52E731EE-6FAE-4B24-9CCA-C726B78A4FEA}" type="sibTrans" cxnId="{1D001CB7-DB26-4D53-B95D-3DF4586F2737}">
      <dgm:prSet/>
      <dgm:spPr/>
      <dgm:t>
        <a:bodyPr/>
        <a:lstStyle/>
        <a:p>
          <a:endParaRPr lang="pl-PL" sz="2000">
            <a:latin typeface="Cambria" pitchFamily="18" charset="0"/>
          </a:endParaRPr>
        </a:p>
      </dgm:t>
    </dgm:pt>
    <dgm:pt modelId="{8A4FFC9E-9C2D-40F5-A2A0-E9B1642512C8}">
      <dgm:prSet phldrT="[Tekst]" custT="1"/>
      <dgm:spPr/>
      <dgm:t>
        <a:bodyPr/>
        <a:lstStyle/>
        <a:p>
          <a:r>
            <a:rPr lang="pl-PL" sz="2000" dirty="0" smtClean="0">
              <a:latin typeface="Cambria" pitchFamily="18" charset="0"/>
            </a:rPr>
            <a:t>- ćwiczenia </a:t>
          </a:r>
          <a:r>
            <a:rPr lang="pl-PL" sz="2000" dirty="0" smtClean="0">
              <a:latin typeface="Cambria" pitchFamily="18" charset="0"/>
            </a:rPr>
            <a:t>interaktywne</a:t>
          </a:r>
          <a:endParaRPr lang="pl-PL" sz="2000" dirty="0" smtClean="0">
            <a:latin typeface="Cambria" pitchFamily="18" charset="0"/>
          </a:endParaRPr>
        </a:p>
      </dgm:t>
    </dgm:pt>
    <dgm:pt modelId="{C69FD6D5-5640-49B4-B6D5-BA1727317956}" type="parTrans" cxnId="{6F537167-F5BC-49E1-A7DF-F3819CAC2561}">
      <dgm:prSet/>
      <dgm:spPr/>
      <dgm:t>
        <a:bodyPr/>
        <a:lstStyle/>
        <a:p>
          <a:endParaRPr lang="pl-PL" sz="2000">
            <a:latin typeface="Cambria" pitchFamily="18" charset="0"/>
          </a:endParaRPr>
        </a:p>
      </dgm:t>
    </dgm:pt>
    <dgm:pt modelId="{4E77F78F-7B82-4786-AB3A-98515DF0E678}" type="sibTrans" cxnId="{6F537167-F5BC-49E1-A7DF-F3819CAC2561}">
      <dgm:prSet/>
      <dgm:spPr/>
      <dgm:t>
        <a:bodyPr/>
        <a:lstStyle/>
        <a:p>
          <a:endParaRPr lang="pl-PL" sz="2000">
            <a:latin typeface="Cambria" pitchFamily="18" charset="0"/>
          </a:endParaRPr>
        </a:p>
      </dgm:t>
    </dgm:pt>
    <dgm:pt modelId="{649DFFC7-6EAB-4078-A4CB-F1B031533936}">
      <dgm:prSet phldrT="[Tekst]" custT="1"/>
      <dgm:spPr/>
      <dgm:t>
        <a:bodyPr/>
        <a:lstStyle/>
        <a:p>
          <a:r>
            <a:rPr lang="pl-PL" sz="2000" dirty="0" smtClean="0">
              <a:latin typeface="Cambria" pitchFamily="18" charset="0"/>
            </a:rPr>
            <a:t>- zadania, testy, quizy, kody QR</a:t>
          </a:r>
        </a:p>
      </dgm:t>
    </dgm:pt>
    <dgm:pt modelId="{4327F2CF-EBFB-42C0-8DD0-EE71ECC2BB3B}" type="parTrans" cxnId="{3D02B9DF-B267-404A-B2F0-C97855D5C4B6}">
      <dgm:prSet/>
      <dgm:spPr/>
      <dgm:t>
        <a:bodyPr/>
        <a:lstStyle/>
        <a:p>
          <a:endParaRPr lang="pl-PL" sz="2000">
            <a:latin typeface="Cambria" pitchFamily="18" charset="0"/>
          </a:endParaRPr>
        </a:p>
      </dgm:t>
    </dgm:pt>
    <dgm:pt modelId="{A27C6279-0284-4CCE-8A8C-76D729802337}" type="sibTrans" cxnId="{3D02B9DF-B267-404A-B2F0-C97855D5C4B6}">
      <dgm:prSet/>
      <dgm:spPr/>
      <dgm:t>
        <a:bodyPr/>
        <a:lstStyle/>
        <a:p>
          <a:endParaRPr lang="pl-PL" sz="2000">
            <a:latin typeface="Cambria" pitchFamily="18" charset="0"/>
          </a:endParaRPr>
        </a:p>
      </dgm:t>
    </dgm:pt>
    <dgm:pt modelId="{39D1EA14-7381-4C40-9794-128DF1B42C01}" type="pres">
      <dgm:prSet presAssocID="{87E2B4F3-CBD3-42B6-B2D1-415415FE1F2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868EA71E-FFCE-41C5-94A0-DE08D255B4E5}" type="pres">
      <dgm:prSet presAssocID="{1793E2E0-7CE1-45E8-8F86-D533489392B9}" presName="parentLin" presStyleCnt="0"/>
      <dgm:spPr/>
    </dgm:pt>
    <dgm:pt modelId="{CECD1555-540C-4B09-97D9-636160C584A0}" type="pres">
      <dgm:prSet presAssocID="{1793E2E0-7CE1-45E8-8F86-D533489392B9}" presName="parentLeftMargin" presStyleLbl="node1" presStyleIdx="0" presStyleCnt="6"/>
      <dgm:spPr/>
      <dgm:t>
        <a:bodyPr/>
        <a:lstStyle/>
        <a:p>
          <a:endParaRPr lang="pl-PL"/>
        </a:p>
      </dgm:t>
    </dgm:pt>
    <dgm:pt modelId="{A1EAFFE1-54DB-481E-93CC-90CDEF79F7C4}" type="pres">
      <dgm:prSet presAssocID="{1793E2E0-7CE1-45E8-8F86-D533489392B9}" presName="parentText" presStyleLbl="node1" presStyleIdx="0" presStyleCnt="6" custScaleX="126862" custScaleY="126063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624CFE3-04D6-4689-9B05-8CBE8CE7448B}" type="pres">
      <dgm:prSet presAssocID="{1793E2E0-7CE1-45E8-8F86-D533489392B9}" presName="negativeSpace" presStyleCnt="0"/>
      <dgm:spPr/>
    </dgm:pt>
    <dgm:pt modelId="{749F984F-D08F-4373-A7F6-52108856C28E}" type="pres">
      <dgm:prSet presAssocID="{1793E2E0-7CE1-45E8-8F86-D533489392B9}" presName="childText" presStyleLbl="conFgAcc1" presStyleIdx="0" presStyleCnt="6">
        <dgm:presLayoutVars>
          <dgm:bulletEnabled val="1"/>
        </dgm:presLayoutVars>
      </dgm:prSet>
      <dgm:spPr/>
    </dgm:pt>
    <dgm:pt modelId="{8EF47121-A4C2-41E1-9829-30F8A0D47FFF}" type="pres">
      <dgm:prSet presAssocID="{EF395327-861B-4D92-ABA5-AC12C9238CFD}" presName="spaceBetweenRectangles" presStyleCnt="0"/>
      <dgm:spPr/>
    </dgm:pt>
    <dgm:pt modelId="{9C523B8D-E44C-46E4-AF0D-88C3C3ABB287}" type="pres">
      <dgm:prSet presAssocID="{BD4FB60A-C9D8-4E98-88D0-BFBCEED79252}" presName="parentLin" presStyleCnt="0"/>
      <dgm:spPr/>
    </dgm:pt>
    <dgm:pt modelId="{45FE2C74-FE45-4BDF-A987-4462371F384A}" type="pres">
      <dgm:prSet presAssocID="{BD4FB60A-C9D8-4E98-88D0-BFBCEED79252}" presName="parentLeftMargin" presStyleLbl="node1" presStyleIdx="0" presStyleCnt="6"/>
      <dgm:spPr/>
      <dgm:t>
        <a:bodyPr/>
        <a:lstStyle/>
        <a:p>
          <a:endParaRPr lang="pl-PL"/>
        </a:p>
      </dgm:t>
    </dgm:pt>
    <dgm:pt modelId="{DFB1EEA1-ABB5-4201-A5B8-E6916EF4E2B8}" type="pres">
      <dgm:prSet presAssocID="{BD4FB60A-C9D8-4E98-88D0-BFBCEED79252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F8A8C3EB-D146-4549-987A-412289FAB691}" type="pres">
      <dgm:prSet presAssocID="{BD4FB60A-C9D8-4E98-88D0-BFBCEED79252}" presName="negativeSpace" presStyleCnt="0"/>
      <dgm:spPr/>
    </dgm:pt>
    <dgm:pt modelId="{D5F46241-2F6D-4551-AEFF-17559645A152}" type="pres">
      <dgm:prSet presAssocID="{BD4FB60A-C9D8-4E98-88D0-BFBCEED79252}" presName="childText" presStyleLbl="conFgAcc1" presStyleIdx="1" presStyleCnt="6">
        <dgm:presLayoutVars>
          <dgm:bulletEnabled val="1"/>
        </dgm:presLayoutVars>
      </dgm:prSet>
      <dgm:spPr/>
    </dgm:pt>
    <dgm:pt modelId="{2E036AEC-8D34-458A-A823-5A3111C9428E}" type="pres">
      <dgm:prSet presAssocID="{9E1410F4-D819-4650-9127-411D00313BBA}" presName="spaceBetweenRectangles" presStyleCnt="0"/>
      <dgm:spPr/>
    </dgm:pt>
    <dgm:pt modelId="{B213CB8B-2CDE-4EDC-8404-0BA5489F9A52}" type="pres">
      <dgm:prSet presAssocID="{3644FFDC-F430-4083-94D9-1A9362CFAEA5}" presName="parentLin" presStyleCnt="0"/>
      <dgm:spPr/>
    </dgm:pt>
    <dgm:pt modelId="{637CC4C4-918E-4FD6-B2A4-05BCB1CF96D9}" type="pres">
      <dgm:prSet presAssocID="{3644FFDC-F430-4083-94D9-1A9362CFAEA5}" presName="parentLeftMargin" presStyleLbl="node1" presStyleIdx="1" presStyleCnt="6"/>
      <dgm:spPr/>
      <dgm:t>
        <a:bodyPr/>
        <a:lstStyle/>
        <a:p>
          <a:endParaRPr lang="pl-PL"/>
        </a:p>
      </dgm:t>
    </dgm:pt>
    <dgm:pt modelId="{9F75FBED-3B4E-4455-99D9-91B778D66019}" type="pres">
      <dgm:prSet presAssocID="{3644FFDC-F430-4083-94D9-1A9362CFAEA5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6323E0D-89D6-46C3-AEC8-F89A75BEB0C6}" type="pres">
      <dgm:prSet presAssocID="{3644FFDC-F430-4083-94D9-1A9362CFAEA5}" presName="negativeSpace" presStyleCnt="0"/>
      <dgm:spPr/>
    </dgm:pt>
    <dgm:pt modelId="{5968D1E7-F8F5-4CAE-951B-D16FC982AFF0}" type="pres">
      <dgm:prSet presAssocID="{3644FFDC-F430-4083-94D9-1A9362CFAEA5}" presName="childText" presStyleLbl="conFgAcc1" presStyleIdx="2" presStyleCnt="6">
        <dgm:presLayoutVars>
          <dgm:bulletEnabled val="1"/>
        </dgm:presLayoutVars>
      </dgm:prSet>
      <dgm:spPr/>
    </dgm:pt>
    <dgm:pt modelId="{B0B031E1-8E4C-4C9F-BAE0-737770062A18}" type="pres">
      <dgm:prSet presAssocID="{D73A5228-CCA4-4661-A712-3A7F655F8540}" presName="spaceBetweenRectangles" presStyleCnt="0"/>
      <dgm:spPr/>
    </dgm:pt>
    <dgm:pt modelId="{019872EB-8DBE-4C4A-A269-1E07565812C5}" type="pres">
      <dgm:prSet presAssocID="{4183BF03-1D1C-43F8-8343-1BDB60AA1508}" presName="parentLin" presStyleCnt="0"/>
      <dgm:spPr/>
    </dgm:pt>
    <dgm:pt modelId="{6CAC7839-AB37-4E2F-A739-A0774326E30A}" type="pres">
      <dgm:prSet presAssocID="{4183BF03-1D1C-43F8-8343-1BDB60AA1508}" presName="parentLeftMargin" presStyleLbl="node1" presStyleIdx="2" presStyleCnt="6"/>
      <dgm:spPr/>
      <dgm:t>
        <a:bodyPr/>
        <a:lstStyle/>
        <a:p>
          <a:endParaRPr lang="pl-PL"/>
        </a:p>
      </dgm:t>
    </dgm:pt>
    <dgm:pt modelId="{EF4A1129-DEAD-4638-949E-5D96CCAEF252}" type="pres">
      <dgm:prSet presAssocID="{4183BF03-1D1C-43F8-8343-1BDB60AA1508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94339AF-3234-48FC-8DC9-EBE1DE55C086}" type="pres">
      <dgm:prSet presAssocID="{4183BF03-1D1C-43F8-8343-1BDB60AA1508}" presName="negativeSpace" presStyleCnt="0"/>
      <dgm:spPr/>
    </dgm:pt>
    <dgm:pt modelId="{3AA8ECC6-6BF5-42BD-B173-421247DECFA5}" type="pres">
      <dgm:prSet presAssocID="{4183BF03-1D1C-43F8-8343-1BDB60AA1508}" presName="childText" presStyleLbl="conFgAcc1" presStyleIdx="3" presStyleCnt="6">
        <dgm:presLayoutVars>
          <dgm:bulletEnabled val="1"/>
        </dgm:presLayoutVars>
      </dgm:prSet>
      <dgm:spPr/>
    </dgm:pt>
    <dgm:pt modelId="{5575B5D6-6D14-4947-BA59-0C1794A38943}" type="pres">
      <dgm:prSet presAssocID="{52E731EE-6FAE-4B24-9CCA-C726B78A4FEA}" presName="spaceBetweenRectangles" presStyleCnt="0"/>
      <dgm:spPr/>
    </dgm:pt>
    <dgm:pt modelId="{2054BF28-7C04-42BD-8A53-8E23048FAE6C}" type="pres">
      <dgm:prSet presAssocID="{8A4FFC9E-9C2D-40F5-A2A0-E9B1642512C8}" presName="parentLin" presStyleCnt="0"/>
      <dgm:spPr/>
    </dgm:pt>
    <dgm:pt modelId="{62BF4B94-A5DC-48CB-8887-FD85BCDADC82}" type="pres">
      <dgm:prSet presAssocID="{8A4FFC9E-9C2D-40F5-A2A0-E9B1642512C8}" presName="parentLeftMargin" presStyleLbl="node1" presStyleIdx="3" presStyleCnt="6"/>
      <dgm:spPr/>
      <dgm:t>
        <a:bodyPr/>
        <a:lstStyle/>
        <a:p>
          <a:endParaRPr lang="pl-PL"/>
        </a:p>
      </dgm:t>
    </dgm:pt>
    <dgm:pt modelId="{9D679FFE-8C0D-467A-B8CD-253C5A89F56D}" type="pres">
      <dgm:prSet presAssocID="{8A4FFC9E-9C2D-40F5-A2A0-E9B1642512C8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6FEEC84-48B7-4610-8DE3-9E6F074A3BE9}" type="pres">
      <dgm:prSet presAssocID="{8A4FFC9E-9C2D-40F5-A2A0-E9B1642512C8}" presName="negativeSpace" presStyleCnt="0"/>
      <dgm:spPr/>
    </dgm:pt>
    <dgm:pt modelId="{CB916902-B38E-4CFB-BF12-3892B36FCC3D}" type="pres">
      <dgm:prSet presAssocID="{8A4FFC9E-9C2D-40F5-A2A0-E9B1642512C8}" presName="childText" presStyleLbl="conFgAcc1" presStyleIdx="4" presStyleCnt="6">
        <dgm:presLayoutVars>
          <dgm:bulletEnabled val="1"/>
        </dgm:presLayoutVars>
      </dgm:prSet>
      <dgm:spPr/>
    </dgm:pt>
    <dgm:pt modelId="{3797F46A-B744-4B67-89BB-D6A6E9ACD9A1}" type="pres">
      <dgm:prSet presAssocID="{4E77F78F-7B82-4786-AB3A-98515DF0E678}" presName="spaceBetweenRectangles" presStyleCnt="0"/>
      <dgm:spPr/>
    </dgm:pt>
    <dgm:pt modelId="{0F3FD65C-B766-40C1-A663-E806B28B9A2C}" type="pres">
      <dgm:prSet presAssocID="{649DFFC7-6EAB-4078-A4CB-F1B031533936}" presName="parentLin" presStyleCnt="0"/>
      <dgm:spPr/>
    </dgm:pt>
    <dgm:pt modelId="{7A087CDD-460D-4F9E-86B4-B8FDC228AB66}" type="pres">
      <dgm:prSet presAssocID="{649DFFC7-6EAB-4078-A4CB-F1B031533936}" presName="parentLeftMargin" presStyleLbl="node1" presStyleIdx="4" presStyleCnt="6"/>
      <dgm:spPr/>
      <dgm:t>
        <a:bodyPr/>
        <a:lstStyle/>
        <a:p>
          <a:endParaRPr lang="pl-PL"/>
        </a:p>
      </dgm:t>
    </dgm:pt>
    <dgm:pt modelId="{D3293901-DA83-4165-B7F8-2BC5C4188EE3}" type="pres">
      <dgm:prSet presAssocID="{649DFFC7-6EAB-4078-A4CB-F1B031533936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89E5C60-40BC-4817-82AF-1E5691FA30BA}" type="pres">
      <dgm:prSet presAssocID="{649DFFC7-6EAB-4078-A4CB-F1B031533936}" presName="negativeSpace" presStyleCnt="0"/>
      <dgm:spPr/>
    </dgm:pt>
    <dgm:pt modelId="{EE176062-E551-428C-B3AF-477DB97708BC}" type="pres">
      <dgm:prSet presAssocID="{649DFFC7-6EAB-4078-A4CB-F1B031533936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0391B10B-C66F-4DC6-8D42-B86F4E6664B7}" type="presOf" srcId="{3644FFDC-F430-4083-94D9-1A9362CFAEA5}" destId="{9F75FBED-3B4E-4455-99D9-91B778D66019}" srcOrd="1" destOrd="0" presId="urn:microsoft.com/office/officeart/2005/8/layout/list1"/>
    <dgm:cxn modelId="{00FC4FA9-F9C0-44D3-8879-3020C8D217D2}" type="presOf" srcId="{1793E2E0-7CE1-45E8-8F86-D533489392B9}" destId="{A1EAFFE1-54DB-481E-93CC-90CDEF79F7C4}" srcOrd="1" destOrd="0" presId="urn:microsoft.com/office/officeart/2005/8/layout/list1"/>
    <dgm:cxn modelId="{88055704-E32A-4185-97CF-BB96F5D2555A}" srcId="{87E2B4F3-CBD3-42B6-B2D1-415415FE1F27}" destId="{3644FFDC-F430-4083-94D9-1A9362CFAEA5}" srcOrd="2" destOrd="0" parTransId="{64D177F7-D13E-4663-AE94-49619A79164D}" sibTransId="{D73A5228-CCA4-4661-A712-3A7F655F8540}"/>
    <dgm:cxn modelId="{8402D6DD-F8AE-4A88-93D1-9A7F95EAF903}" srcId="{87E2B4F3-CBD3-42B6-B2D1-415415FE1F27}" destId="{1793E2E0-7CE1-45E8-8F86-D533489392B9}" srcOrd="0" destOrd="0" parTransId="{67AA648A-F4DB-4B2F-94D0-A98D2728BAA4}" sibTransId="{EF395327-861B-4D92-ABA5-AC12C9238CFD}"/>
    <dgm:cxn modelId="{3D02B9DF-B267-404A-B2F0-C97855D5C4B6}" srcId="{87E2B4F3-CBD3-42B6-B2D1-415415FE1F27}" destId="{649DFFC7-6EAB-4078-A4CB-F1B031533936}" srcOrd="5" destOrd="0" parTransId="{4327F2CF-EBFB-42C0-8DD0-EE71ECC2BB3B}" sibTransId="{A27C6279-0284-4CCE-8A8C-76D729802337}"/>
    <dgm:cxn modelId="{153D86AC-FA4E-4E3B-AA2D-DAFCC90C7476}" type="presOf" srcId="{8A4FFC9E-9C2D-40F5-A2A0-E9B1642512C8}" destId="{9D679FFE-8C0D-467A-B8CD-253C5A89F56D}" srcOrd="1" destOrd="0" presId="urn:microsoft.com/office/officeart/2005/8/layout/list1"/>
    <dgm:cxn modelId="{133BBDB7-3B6A-4DF2-8417-D9A0CC555025}" type="presOf" srcId="{8A4FFC9E-9C2D-40F5-A2A0-E9B1642512C8}" destId="{62BF4B94-A5DC-48CB-8887-FD85BCDADC82}" srcOrd="0" destOrd="0" presId="urn:microsoft.com/office/officeart/2005/8/layout/list1"/>
    <dgm:cxn modelId="{1FF45EB0-93CF-41B5-8FCF-D05176722EC9}" type="presOf" srcId="{4183BF03-1D1C-43F8-8343-1BDB60AA1508}" destId="{6CAC7839-AB37-4E2F-A739-A0774326E30A}" srcOrd="0" destOrd="0" presId="urn:microsoft.com/office/officeart/2005/8/layout/list1"/>
    <dgm:cxn modelId="{BAAC6109-3E3C-4BBB-B851-894C4C034BF7}" type="presOf" srcId="{649DFFC7-6EAB-4078-A4CB-F1B031533936}" destId="{D3293901-DA83-4165-B7F8-2BC5C4188EE3}" srcOrd="1" destOrd="0" presId="urn:microsoft.com/office/officeart/2005/8/layout/list1"/>
    <dgm:cxn modelId="{96A5C666-BF10-4BCD-9739-ABB170EFF162}" type="presOf" srcId="{3644FFDC-F430-4083-94D9-1A9362CFAEA5}" destId="{637CC4C4-918E-4FD6-B2A4-05BCB1CF96D9}" srcOrd="0" destOrd="0" presId="urn:microsoft.com/office/officeart/2005/8/layout/list1"/>
    <dgm:cxn modelId="{90EB6949-485A-42E2-8D10-B8B86845DFD8}" type="presOf" srcId="{649DFFC7-6EAB-4078-A4CB-F1B031533936}" destId="{7A087CDD-460D-4F9E-86B4-B8FDC228AB66}" srcOrd="0" destOrd="0" presId="urn:microsoft.com/office/officeart/2005/8/layout/list1"/>
    <dgm:cxn modelId="{2080BFEC-E4F4-442A-B300-A1638A46F7D7}" type="presOf" srcId="{BD4FB60A-C9D8-4E98-88D0-BFBCEED79252}" destId="{DFB1EEA1-ABB5-4201-A5B8-E6916EF4E2B8}" srcOrd="1" destOrd="0" presId="urn:microsoft.com/office/officeart/2005/8/layout/list1"/>
    <dgm:cxn modelId="{6F537167-F5BC-49E1-A7DF-F3819CAC2561}" srcId="{87E2B4F3-CBD3-42B6-B2D1-415415FE1F27}" destId="{8A4FFC9E-9C2D-40F5-A2A0-E9B1642512C8}" srcOrd="4" destOrd="0" parTransId="{C69FD6D5-5640-49B4-B6D5-BA1727317956}" sibTransId="{4E77F78F-7B82-4786-AB3A-98515DF0E678}"/>
    <dgm:cxn modelId="{0A59CF82-B86A-4B42-B7A6-0D8E9AB647AE}" type="presOf" srcId="{1793E2E0-7CE1-45E8-8F86-D533489392B9}" destId="{CECD1555-540C-4B09-97D9-636160C584A0}" srcOrd="0" destOrd="0" presId="urn:microsoft.com/office/officeart/2005/8/layout/list1"/>
    <dgm:cxn modelId="{38C7196E-3C07-49D8-BF47-D0F10A71A3D6}" type="presOf" srcId="{87E2B4F3-CBD3-42B6-B2D1-415415FE1F27}" destId="{39D1EA14-7381-4C40-9794-128DF1B42C01}" srcOrd="0" destOrd="0" presId="urn:microsoft.com/office/officeart/2005/8/layout/list1"/>
    <dgm:cxn modelId="{AF11CA49-DC29-45BB-9B3C-0C60307AF52D}" type="presOf" srcId="{4183BF03-1D1C-43F8-8343-1BDB60AA1508}" destId="{EF4A1129-DEAD-4638-949E-5D96CCAEF252}" srcOrd="1" destOrd="0" presId="urn:microsoft.com/office/officeart/2005/8/layout/list1"/>
    <dgm:cxn modelId="{1D001CB7-DB26-4D53-B95D-3DF4586F2737}" srcId="{87E2B4F3-CBD3-42B6-B2D1-415415FE1F27}" destId="{4183BF03-1D1C-43F8-8343-1BDB60AA1508}" srcOrd="3" destOrd="0" parTransId="{8F3CEFC5-4A38-4DFC-A02E-02C84CC95F4D}" sibTransId="{52E731EE-6FAE-4B24-9CCA-C726B78A4FEA}"/>
    <dgm:cxn modelId="{FBB0FAB1-4BF2-4829-AFE6-38A4E4F1220C}" srcId="{87E2B4F3-CBD3-42B6-B2D1-415415FE1F27}" destId="{BD4FB60A-C9D8-4E98-88D0-BFBCEED79252}" srcOrd="1" destOrd="0" parTransId="{36A2B286-96C5-41F9-80D3-757E636FECD9}" sibTransId="{9E1410F4-D819-4650-9127-411D00313BBA}"/>
    <dgm:cxn modelId="{DDB57EAF-B319-4756-8D96-BAEB2936FC93}" type="presOf" srcId="{BD4FB60A-C9D8-4E98-88D0-BFBCEED79252}" destId="{45FE2C74-FE45-4BDF-A987-4462371F384A}" srcOrd="0" destOrd="0" presId="urn:microsoft.com/office/officeart/2005/8/layout/list1"/>
    <dgm:cxn modelId="{E3F3F899-62AE-4D3F-AD9E-9B8C8A1D6D07}" type="presParOf" srcId="{39D1EA14-7381-4C40-9794-128DF1B42C01}" destId="{868EA71E-FFCE-41C5-94A0-DE08D255B4E5}" srcOrd="0" destOrd="0" presId="urn:microsoft.com/office/officeart/2005/8/layout/list1"/>
    <dgm:cxn modelId="{9EC4C4FA-280B-47DC-B7F5-15D20558C925}" type="presParOf" srcId="{868EA71E-FFCE-41C5-94A0-DE08D255B4E5}" destId="{CECD1555-540C-4B09-97D9-636160C584A0}" srcOrd="0" destOrd="0" presId="urn:microsoft.com/office/officeart/2005/8/layout/list1"/>
    <dgm:cxn modelId="{93DCC3E6-81FD-4CBA-B47F-46AA2E1D695B}" type="presParOf" srcId="{868EA71E-FFCE-41C5-94A0-DE08D255B4E5}" destId="{A1EAFFE1-54DB-481E-93CC-90CDEF79F7C4}" srcOrd="1" destOrd="0" presId="urn:microsoft.com/office/officeart/2005/8/layout/list1"/>
    <dgm:cxn modelId="{AF83DCE0-E104-4B40-BF81-59E83C201824}" type="presParOf" srcId="{39D1EA14-7381-4C40-9794-128DF1B42C01}" destId="{B624CFE3-04D6-4689-9B05-8CBE8CE7448B}" srcOrd="1" destOrd="0" presId="urn:microsoft.com/office/officeart/2005/8/layout/list1"/>
    <dgm:cxn modelId="{CC666EDE-D9CE-4266-8CB5-7ED253E4D3C9}" type="presParOf" srcId="{39D1EA14-7381-4C40-9794-128DF1B42C01}" destId="{749F984F-D08F-4373-A7F6-52108856C28E}" srcOrd="2" destOrd="0" presId="urn:microsoft.com/office/officeart/2005/8/layout/list1"/>
    <dgm:cxn modelId="{9C94C9AF-82A6-4541-A042-6238E885C152}" type="presParOf" srcId="{39D1EA14-7381-4C40-9794-128DF1B42C01}" destId="{8EF47121-A4C2-41E1-9829-30F8A0D47FFF}" srcOrd="3" destOrd="0" presId="urn:microsoft.com/office/officeart/2005/8/layout/list1"/>
    <dgm:cxn modelId="{EC04529B-71B5-40BA-B212-D6B9B1060528}" type="presParOf" srcId="{39D1EA14-7381-4C40-9794-128DF1B42C01}" destId="{9C523B8D-E44C-46E4-AF0D-88C3C3ABB287}" srcOrd="4" destOrd="0" presId="urn:microsoft.com/office/officeart/2005/8/layout/list1"/>
    <dgm:cxn modelId="{F910433A-EC33-4577-A0A0-A047718A391D}" type="presParOf" srcId="{9C523B8D-E44C-46E4-AF0D-88C3C3ABB287}" destId="{45FE2C74-FE45-4BDF-A987-4462371F384A}" srcOrd="0" destOrd="0" presId="urn:microsoft.com/office/officeart/2005/8/layout/list1"/>
    <dgm:cxn modelId="{4F80A624-AE6A-41B4-9D92-1E2E02F01346}" type="presParOf" srcId="{9C523B8D-E44C-46E4-AF0D-88C3C3ABB287}" destId="{DFB1EEA1-ABB5-4201-A5B8-E6916EF4E2B8}" srcOrd="1" destOrd="0" presId="urn:microsoft.com/office/officeart/2005/8/layout/list1"/>
    <dgm:cxn modelId="{2955C937-FCF9-4DF2-BD35-2E970DBB6A1A}" type="presParOf" srcId="{39D1EA14-7381-4C40-9794-128DF1B42C01}" destId="{F8A8C3EB-D146-4549-987A-412289FAB691}" srcOrd="5" destOrd="0" presId="urn:microsoft.com/office/officeart/2005/8/layout/list1"/>
    <dgm:cxn modelId="{E0ADA790-C172-441B-9ED6-E7FBA110444A}" type="presParOf" srcId="{39D1EA14-7381-4C40-9794-128DF1B42C01}" destId="{D5F46241-2F6D-4551-AEFF-17559645A152}" srcOrd="6" destOrd="0" presId="urn:microsoft.com/office/officeart/2005/8/layout/list1"/>
    <dgm:cxn modelId="{7106C9B7-9C6C-426C-A40E-45663BF86F6D}" type="presParOf" srcId="{39D1EA14-7381-4C40-9794-128DF1B42C01}" destId="{2E036AEC-8D34-458A-A823-5A3111C9428E}" srcOrd="7" destOrd="0" presId="urn:microsoft.com/office/officeart/2005/8/layout/list1"/>
    <dgm:cxn modelId="{75C2DFEB-67B5-49AF-BF39-8491176F16D3}" type="presParOf" srcId="{39D1EA14-7381-4C40-9794-128DF1B42C01}" destId="{B213CB8B-2CDE-4EDC-8404-0BA5489F9A52}" srcOrd="8" destOrd="0" presId="urn:microsoft.com/office/officeart/2005/8/layout/list1"/>
    <dgm:cxn modelId="{37359973-772D-4263-9D62-1AB9EF1DB43A}" type="presParOf" srcId="{B213CB8B-2CDE-4EDC-8404-0BA5489F9A52}" destId="{637CC4C4-918E-4FD6-B2A4-05BCB1CF96D9}" srcOrd="0" destOrd="0" presId="urn:microsoft.com/office/officeart/2005/8/layout/list1"/>
    <dgm:cxn modelId="{56EC5325-8257-40EE-A8BF-4939077576FA}" type="presParOf" srcId="{B213CB8B-2CDE-4EDC-8404-0BA5489F9A52}" destId="{9F75FBED-3B4E-4455-99D9-91B778D66019}" srcOrd="1" destOrd="0" presId="urn:microsoft.com/office/officeart/2005/8/layout/list1"/>
    <dgm:cxn modelId="{8829BDB5-BC98-4596-980E-5553CDFC49D2}" type="presParOf" srcId="{39D1EA14-7381-4C40-9794-128DF1B42C01}" destId="{46323E0D-89D6-46C3-AEC8-F89A75BEB0C6}" srcOrd="9" destOrd="0" presId="urn:microsoft.com/office/officeart/2005/8/layout/list1"/>
    <dgm:cxn modelId="{27E425CD-69CF-41C4-A770-603D6BEF68C3}" type="presParOf" srcId="{39D1EA14-7381-4C40-9794-128DF1B42C01}" destId="{5968D1E7-F8F5-4CAE-951B-D16FC982AFF0}" srcOrd="10" destOrd="0" presId="urn:microsoft.com/office/officeart/2005/8/layout/list1"/>
    <dgm:cxn modelId="{3A44CC1C-1BA6-4077-9982-31BBAC907075}" type="presParOf" srcId="{39D1EA14-7381-4C40-9794-128DF1B42C01}" destId="{B0B031E1-8E4C-4C9F-BAE0-737770062A18}" srcOrd="11" destOrd="0" presId="urn:microsoft.com/office/officeart/2005/8/layout/list1"/>
    <dgm:cxn modelId="{CCE98893-7BE6-429C-A771-40123C04416B}" type="presParOf" srcId="{39D1EA14-7381-4C40-9794-128DF1B42C01}" destId="{019872EB-8DBE-4C4A-A269-1E07565812C5}" srcOrd="12" destOrd="0" presId="urn:microsoft.com/office/officeart/2005/8/layout/list1"/>
    <dgm:cxn modelId="{D498293D-37EC-480E-8146-FB67075D120E}" type="presParOf" srcId="{019872EB-8DBE-4C4A-A269-1E07565812C5}" destId="{6CAC7839-AB37-4E2F-A739-A0774326E30A}" srcOrd="0" destOrd="0" presId="urn:microsoft.com/office/officeart/2005/8/layout/list1"/>
    <dgm:cxn modelId="{DFCF10B4-A0D9-41B5-9B9D-A9E9E69303C4}" type="presParOf" srcId="{019872EB-8DBE-4C4A-A269-1E07565812C5}" destId="{EF4A1129-DEAD-4638-949E-5D96CCAEF252}" srcOrd="1" destOrd="0" presId="urn:microsoft.com/office/officeart/2005/8/layout/list1"/>
    <dgm:cxn modelId="{1B8FF5EB-5678-4ACF-88C4-EEFCECC9967C}" type="presParOf" srcId="{39D1EA14-7381-4C40-9794-128DF1B42C01}" destId="{A94339AF-3234-48FC-8DC9-EBE1DE55C086}" srcOrd="13" destOrd="0" presId="urn:microsoft.com/office/officeart/2005/8/layout/list1"/>
    <dgm:cxn modelId="{200D79F8-978F-427B-BDCE-FF532D0A8EBC}" type="presParOf" srcId="{39D1EA14-7381-4C40-9794-128DF1B42C01}" destId="{3AA8ECC6-6BF5-42BD-B173-421247DECFA5}" srcOrd="14" destOrd="0" presId="urn:microsoft.com/office/officeart/2005/8/layout/list1"/>
    <dgm:cxn modelId="{37A6DD87-B0E5-4C13-9B85-0792BB07DC03}" type="presParOf" srcId="{39D1EA14-7381-4C40-9794-128DF1B42C01}" destId="{5575B5D6-6D14-4947-BA59-0C1794A38943}" srcOrd="15" destOrd="0" presId="urn:microsoft.com/office/officeart/2005/8/layout/list1"/>
    <dgm:cxn modelId="{A9ADAFF1-7802-4053-A3A8-B9754E0C34C1}" type="presParOf" srcId="{39D1EA14-7381-4C40-9794-128DF1B42C01}" destId="{2054BF28-7C04-42BD-8A53-8E23048FAE6C}" srcOrd="16" destOrd="0" presId="urn:microsoft.com/office/officeart/2005/8/layout/list1"/>
    <dgm:cxn modelId="{1A4A6F07-EC8C-48A2-AFE7-EC9BD9A326A7}" type="presParOf" srcId="{2054BF28-7C04-42BD-8A53-8E23048FAE6C}" destId="{62BF4B94-A5DC-48CB-8887-FD85BCDADC82}" srcOrd="0" destOrd="0" presId="urn:microsoft.com/office/officeart/2005/8/layout/list1"/>
    <dgm:cxn modelId="{960AFF54-D9C4-46A5-B780-58D853CBDE47}" type="presParOf" srcId="{2054BF28-7C04-42BD-8A53-8E23048FAE6C}" destId="{9D679FFE-8C0D-467A-B8CD-253C5A89F56D}" srcOrd="1" destOrd="0" presId="urn:microsoft.com/office/officeart/2005/8/layout/list1"/>
    <dgm:cxn modelId="{7437E42B-D6AF-430C-93F0-1ABB8E9C3DCC}" type="presParOf" srcId="{39D1EA14-7381-4C40-9794-128DF1B42C01}" destId="{96FEEC84-48B7-4610-8DE3-9E6F074A3BE9}" srcOrd="17" destOrd="0" presId="urn:microsoft.com/office/officeart/2005/8/layout/list1"/>
    <dgm:cxn modelId="{90ED08D9-368B-49EC-A607-F8BD053BEC4F}" type="presParOf" srcId="{39D1EA14-7381-4C40-9794-128DF1B42C01}" destId="{CB916902-B38E-4CFB-BF12-3892B36FCC3D}" srcOrd="18" destOrd="0" presId="urn:microsoft.com/office/officeart/2005/8/layout/list1"/>
    <dgm:cxn modelId="{D889E14D-5C8F-4F21-A753-D60C786BB006}" type="presParOf" srcId="{39D1EA14-7381-4C40-9794-128DF1B42C01}" destId="{3797F46A-B744-4B67-89BB-D6A6E9ACD9A1}" srcOrd="19" destOrd="0" presId="urn:microsoft.com/office/officeart/2005/8/layout/list1"/>
    <dgm:cxn modelId="{152EC07F-FCBC-4915-8ABE-2592D8061F13}" type="presParOf" srcId="{39D1EA14-7381-4C40-9794-128DF1B42C01}" destId="{0F3FD65C-B766-40C1-A663-E806B28B9A2C}" srcOrd="20" destOrd="0" presId="urn:microsoft.com/office/officeart/2005/8/layout/list1"/>
    <dgm:cxn modelId="{098E1A6E-23C1-4E92-A058-75ED981D9307}" type="presParOf" srcId="{0F3FD65C-B766-40C1-A663-E806B28B9A2C}" destId="{7A087CDD-460D-4F9E-86B4-B8FDC228AB66}" srcOrd="0" destOrd="0" presId="urn:microsoft.com/office/officeart/2005/8/layout/list1"/>
    <dgm:cxn modelId="{A3CF6141-2997-44B2-9483-9623E1BE840E}" type="presParOf" srcId="{0F3FD65C-B766-40C1-A663-E806B28B9A2C}" destId="{D3293901-DA83-4165-B7F8-2BC5C4188EE3}" srcOrd="1" destOrd="0" presId="urn:microsoft.com/office/officeart/2005/8/layout/list1"/>
    <dgm:cxn modelId="{A36205CD-C2DA-4FAF-AEA0-A2D9D33046E2}" type="presParOf" srcId="{39D1EA14-7381-4C40-9794-128DF1B42C01}" destId="{D89E5C60-40BC-4817-82AF-1E5691FA30BA}" srcOrd="21" destOrd="0" presId="urn:microsoft.com/office/officeart/2005/8/layout/list1"/>
    <dgm:cxn modelId="{16E5BC80-7323-465B-BB41-61610989B32C}" type="presParOf" srcId="{39D1EA14-7381-4C40-9794-128DF1B42C01}" destId="{EE176062-E551-428C-B3AF-477DB97708BC}" srcOrd="22" destOrd="0" presId="urn:microsoft.com/office/officeart/2005/8/layout/list1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7E2B4F3-CBD3-42B6-B2D1-415415FE1F27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pl-PL"/>
        </a:p>
      </dgm:t>
    </dgm:pt>
    <dgm:pt modelId="{1793E2E0-7CE1-45E8-8F86-D533489392B9}">
      <dgm:prSet phldrT="[Tekst]" custT="1"/>
      <dgm:spPr/>
      <dgm:t>
        <a:bodyPr/>
        <a:lstStyle/>
        <a:p>
          <a:r>
            <a:rPr lang="pl-PL" sz="2000" b="1" dirty="0" smtClean="0">
              <a:latin typeface="Cambria" pitchFamily="18" charset="0"/>
            </a:rPr>
            <a:t>METODY I FORMY PRACY</a:t>
          </a:r>
          <a:endParaRPr lang="pl-PL" sz="2000" b="1" dirty="0" smtClean="0">
            <a:latin typeface="Cambria" pitchFamily="18" charset="0"/>
          </a:endParaRPr>
        </a:p>
      </dgm:t>
    </dgm:pt>
    <dgm:pt modelId="{67AA648A-F4DB-4B2F-94D0-A98D2728BAA4}" type="parTrans" cxnId="{8402D6DD-F8AE-4A88-93D1-9A7F95EAF903}">
      <dgm:prSet/>
      <dgm:spPr/>
      <dgm:t>
        <a:bodyPr/>
        <a:lstStyle/>
        <a:p>
          <a:endParaRPr lang="pl-PL" sz="2000">
            <a:latin typeface="Cambria" pitchFamily="18" charset="0"/>
          </a:endParaRPr>
        </a:p>
      </dgm:t>
    </dgm:pt>
    <dgm:pt modelId="{EF395327-861B-4D92-ABA5-AC12C9238CFD}" type="sibTrans" cxnId="{8402D6DD-F8AE-4A88-93D1-9A7F95EAF903}">
      <dgm:prSet/>
      <dgm:spPr/>
      <dgm:t>
        <a:bodyPr/>
        <a:lstStyle/>
        <a:p>
          <a:endParaRPr lang="pl-PL" sz="2000">
            <a:latin typeface="Cambria" pitchFamily="18" charset="0"/>
          </a:endParaRPr>
        </a:p>
      </dgm:t>
    </dgm:pt>
    <dgm:pt modelId="{BD4FB60A-C9D8-4E98-88D0-BFBCEED79252}">
      <dgm:prSet phldrT="[Tekst]" custT="1"/>
      <dgm:spPr/>
      <dgm:t>
        <a:bodyPr/>
        <a:lstStyle/>
        <a:p>
          <a:r>
            <a:rPr lang="pl-PL" sz="2000" dirty="0" smtClean="0">
              <a:latin typeface="Cambria" pitchFamily="18" charset="0"/>
            </a:rPr>
            <a:t>- </a:t>
          </a:r>
          <a:r>
            <a:rPr lang="pl-PL" sz="2000" dirty="0" smtClean="0">
              <a:latin typeface="Cambria" pitchFamily="18" charset="0"/>
            </a:rPr>
            <a:t>pogadanka</a:t>
          </a:r>
          <a:endParaRPr lang="pl-PL" sz="2000" dirty="0" smtClean="0">
            <a:latin typeface="Cambria" pitchFamily="18" charset="0"/>
          </a:endParaRPr>
        </a:p>
      </dgm:t>
    </dgm:pt>
    <dgm:pt modelId="{36A2B286-96C5-41F9-80D3-757E636FECD9}" type="parTrans" cxnId="{FBB0FAB1-4BF2-4829-AFE6-38A4E4F1220C}">
      <dgm:prSet/>
      <dgm:spPr/>
      <dgm:t>
        <a:bodyPr/>
        <a:lstStyle/>
        <a:p>
          <a:endParaRPr lang="pl-PL" sz="2000">
            <a:latin typeface="Cambria" pitchFamily="18" charset="0"/>
          </a:endParaRPr>
        </a:p>
      </dgm:t>
    </dgm:pt>
    <dgm:pt modelId="{9E1410F4-D819-4650-9127-411D00313BBA}" type="sibTrans" cxnId="{FBB0FAB1-4BF2-4829-AFE6-38A4E4F1220C}">
      <dgm:prSet/>
      <dgm:spPr/>
      <dgm:t>
        <a:bodyPr/>
        <a:lstStyle/>
        <a:p>
          <a:endParaRPr lang="pl-PL" sz="2000">
            <a:latin typeface="Cambria" pitchFamily="18" charset="0"/>
          </a:endParaRPr>
        </a:p>
      </dgm:t>
    </dgm:pt>
    <dgm:pt modelId="{3644FFDC-F430-4083-94D9-1A9362CFAEA5}">
      <dgm:prSet phldrT="[Tekst]" custT="1"/>
      <dgm:spPr/>
      <dgm:t>
        <a:bodyPr/>
        <a:lstStyle/>
        <a:p>
          <a:r>
            <a:rPr lang="pl-PL" sz="2000" dirty="0" smtClean="0">
              <a:latin typeface="Cambria" pitchFamily="18" charset="0"/>
            </a:rPr>
            <a:t>- praca z mapą </a:t>
          </a:r>
          <a:endParaRPr lang="pl-PL" sz="2000" dirty="0" smtClean="0">
            <a:latin typeface="Cambria" pitchFamily="18" charset="0"/>
          </a:endParaRPr>
        </a:p>
      </dgm:t>
    </dgm:pt>
    <dgm:pt modelId="{64D177F7-D13E-4663-AE94-49619A79164D}" type="parTrans" cxnId="{88055704-E32A-4185-97CF-BB96F5D2555A}">
      <dgm:prSet/>
      <dgm:spPr/>
      <dgm:t>
        <a:bodyPr/>
        <a:lstStyle/>
        <a:p>
          <a:endParaRPr lang="pl-PL" sz="2000">
            <a:latin typeface="Cambria" pitchFamily="18" charset="0"/>
          </a:endParaRPr>
        </a:p>
      </dgm:t>
    </dgm:pt>
    <dgm:pt modelId="{D73A5228-CCA4-4661-A712-3A7F655F8540}" type="sibTrans" cxnId="{88055704-E32A-4185-97CF-BB96F5D2555A}">
      <dgm:prSet/>
      <dgm:spPr/>
      <dgm:t>
        <a:bodyPr/>
        <a:lstStyle/>
        <a:p>
          <a:endParaRPr lang="pl-PL" sz="2000">
            <a:latin typeface="Cambria" pitchFamily="18" charset="0"/>
          </a:endParaRPr>
        </a:p>
      </dgm:t>
    </dgm:pt>
    <dgm:pt modelId="{5B6725A8-7CC2-458F-A26A-51F5E9911A60}">
      <dgm:prSet/>
      <dgm:spPr/>
      <dgm:t>
        <a:bodyPr/>
        <a:lstStyle/>
        <a:p>
          <a:r>
            <a:rPr lang="pl-PL" smtClean="0">
              <a:latin typeface="Cambria" pitchFamily="18" charset="0"/>
            </a:rPr>
            <a:t>- pokaz, prezentacja multimedialna, zdjęcia </a:t>
          </a:r>
          <a:endParaRPr lang="pl-PL">
            <a:latin typeface="Cambria" pitchFamily="18" charset="0"/>
          </a:endParaRPr>
        </a:p>
      </dgm:t>
    </dgm:pt>
    <dgm:pt modelId="{1CC7D57F-A05F-4CE3-A85F-B96AF84E4137}" type="parTrans" cxnId="{91EBAEE2-395B-4596-B7FA-5A4B2C71E43B}">
      <dgm:prSet/>
      <dgm:spPr/>
      <dgm:t>
        <a:bodyPr/>
        <a:lstStyle/>
        <a:p>
          <a:endParaRPr lang="pl-PL">
            <a:latin typeface="Cambria" pitchFamily="18" charset="0"/>
          </a:endParaRPr>
        </a:p>
      </dgm:t>
    </dgm:pt>
    <dgm:pt modelId="{BFC4BB9C-3878-445C-AC7F-B1E5CAD21425}" type="sibTrans" cxnId="{91EBAEE2-395B-4596-B7FA-5A4B2C71E43B}">
      <dgm:prSet/>
      <dgm:spPr/>
      <dgm:t>
        <a:bodyPr/>
        <a:lstStyle/>
        <a:p>
          <a:endParaRPr lang="pl-PL">
            <a:latin typeface="Cambria" pitchFamily="18" charset="0"/>
          </a:endParaRPr>
        </a:p>
      </dgm:t>
    </dgm:pt>
    <dgm:pt modelId="{860270CC-47BE-482B-88E1-B81848A1765D}">
      <dgm:prSet/>
      <dgm:spPr/>
      <dgm:t>
        <a:bodyPr/>
        <a:lstStyle/>
        <a:p>
          <a:r>
            <a:rPr lang="pl-PL" smtClean="0">
              <a:latin typeface="Cambria" pitchFamily="18" charset="0"/>
            </a:rPr>
            <a:t>- ćwiczenia interaktywne </a:t>
          </a:r>
          <a:endParaRPr lang="pl-PL">
            <a:latin typeface="Cambria" pitchFamily="18" charset="0"/>
          </a:endParaRPr>
        </a:p>
      </dgm:t>
    </dgm:pt>
    <dgm:pt modelId="{6395EB15-655A-415C-9246-723D01B09318}" type="parTrans" cxnId="{547969DB-808B-411A-BCF2-ED28DA36D4EE}">
      <dgm:prSet/>
      <dgm:spPr/>
      <dgm:t>
        <a:bodyPr/>
        <a:lstStyle/>
        <a:p>
          <a:endParaRPr lang="pl-PL">
            <a:latin typeface="Cambria" pitchFamily="18" charset="0"/>
          </a:endParaRPr>
        </a:p>
      </dgm:t>
    </dgm:pt>
    <dgm:pt modelId="{8E5DC2F7-64A1-414A-BDD3-72A8B3AC9995}" type="sibTrans" cxnId="{547969DB-808B-411A-BCF2-ED28DA36D4EE}">
      <dgm:prSet/>
      <dgm:spPr/>
      <dgm:t>
        <a:bodyPr/>
        <a:lstStyle/>
        <a:p>
          <a:endParaRPr lang="pl-PL">
            <a:latin typeface="Cambria" pitchFamily="18" charset="0"/>
          </a:endParaRPr>
        </a:p>
      </dgm:t>
    </dgm:pt>
    <dgm:pt modelId="{2941D565-B7F6-49B9-AB72-0C001762AA35}">
      <dgm:prSet/>
      <dgm:spPr/>
      <dgm:t>
        <a:bodyPr/>
        <a:lstStyle/>
        <a:p>
          <a:r>
            <a:rPr lang="pl-PL" smtClean="0">
              <a:latin typeface="Cambria" pitchFamily="18" charset="0"/>
            </a:rPr>
            <a:t>- praca indywidualna i grupowa </a:t>
          </a:r>
          <a:endParaRPr lang="pl-PL">
            <a:latin typeface="Cambria" pitchFamily="18" charset="0"/>
          </a:endParaRPr>
        </a:p>
      </dgm:t>
    </dgm:pt>
    <dgm:pt modelId="{8B8833D8-EA75-464E-8033-043FE3C29CB5}" type="parTrans" cxnId="{5D4C906D-8566-4E6C-82FC-D4B1E35C2D9E}">
      <dgm:prSet/>
      <dgm:spPr/>
      <dgm:t>
        <a:bodyPr/>
        <a:lstStyle/>
        <a:p>
          <a:endParaRPr lang="pl-PL">
            <a:latin typeface="Cambria" pitchFamily="18" charset="0"/>
          </a:endParaRPr>
        </a:p>
      </dgm:t>
    </dgm:pt>
    <dgm:pt modelId="{3BF86493-3CED-436C-B0E7-186CD16262B4}" type="sibTrans" cxnId="{5D4C906D-8566-4E6C-82FC-D4B1E35C2D9E}">
      <dgm:prSet/>
      <dgm:spPr/>
      <dgm:t>
        <a:bodyPr/>
        <a:lstStyle/>
        <a:p>
          <a:endParaRPr lang="pl-PL">
            <a:latin typeface="Cambria" pitchFamily="18" charset="0"/>
          </a:endParaRPr>
        </a:p>
      </dgm:t>
    </dgm:pt>
    <dgm:pt modelId="{39D1EA14-7381-4C40-9794-128DF1B42C01}" type="pres">
      <dgm:prSet presAssocID="{87E2B4F3-CBD3-42B6-B2D1-415415FE1F2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868EA71E-FFCE-41C5-94A0-DE08D255B4E5}" type="pres">
      <dgm:prSet presAssocID="{1793E2E0-7CE1-45E8-8F86-D533489392B9}" presName="parentLin" presStyleCnt="0"/>
      <dgm:spPr/>
    </dgm:pt>
    <dgm:pt modelId="{CECD1555-540C-4B09-97D9-636160C584A0}" type="pres">
      <dgm:prSet presAssocID="{1793E2E0-7CE1-45E8-8F86-D533489392B9}" presName="parentLeftMargin" presStyleLbl="node1" presStyleIdx="0" presStyleCnt="6"/>
      <dgm:spPr/>
      <dgm:t>
        <a:bodyPr/>
        <a:lstStyle/>
        <a:p>
          <a:endParaRPr lang="pl-PL"/>
        </a:p>
      </dgm:t>
    </dgm:pt>
    <dgm:pt modelId="{A1EAFFE1-54DB-481E-93CC-90CDEF79F7C4}" type="pres">
      <dgm:prSet presAssocID="{1793E2E0-7CE1-45E8-8F86-D533489392B9}" presName="parentText" presStyleLbl="node1" presStyleIdx="0" presStyleCnt="6" custScaleX="126862" custScaleY="126063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624CFE3-04D6-4689-9B05-8CBE8CE7448B}" type="pres">
      <dgm:prSet presAssocID="{1793E2E0-7CE1-45E8-8F86-D533489392B9}" presName="negativeSpace" presStyleCnt="0"/>
      <dgm:spPr/>
    </dgm:pt>
    <dgm:pt modelId="{749F984F-D08F-4373-A7F6-52108856C28E}" type="pres">
      <dgm:prSet presAssocID="{1793E2E0-7CE1-45E8-8F86-D533489392B9}" presName="childText" presStyleLbl="conFgAcc1" presStyleIdx="0" presStyleCnt="6">
        <dgm:presLayoutVars>
          <dgm:bulletEnabled val="1"/>
        </dgm:presLayoutVars>
      </dgm:prSet>
      <dgm:spPr/>
    </dgm:pt>
    <dgm:pt modelId="{8EF47121-A4C2-41E1-9829-30F8A0D47FFF}" type="pres">
      <dgm:prSet presAssocID="{EF395327-861B-4D92-ABA5-AC12C9238CFD}" presName="spaceBetweenRectangles" presStyleCnt="0"/>
      <dgm:spPr/>
    </dgm:pt>
    <dgm:pt modelId="{9C523B8D-E44C-46E4-AF0D-88C3C3ABB287}" type="pres">
      <dgm:prSet presAssocID="{BD4FB60A-C9D8-4E98-88D0-BFBCEED79252}" presName="parentLin" presStyleCnt="0"/>
      <dgm:spPr/>
    </dgm:pt>
    <dgm:pt modelId="{45FE2C74-FE45-4BDF-A987-4462371F384A}" type="pres">
      <dgm:prSet presAssocID="{BD4FB60A-C9D8-4E98-88D0-BFBCEED79252}" presName="parentLeftMargin" presStyleLbl="node1" presStyleIdx="0" presStyleCnt="6"/>
      <dgm:spPr/>
      <dgm:t>
        <a:bodyPr/>
        <a:lstStyle/>
        <a:p>
          <a:endParaRPr lang="pl-PL"/>
        </a:p>
      </dgm:t>
    </dgm:pt>
    <dgm:pt modelId="{DFB1EEA1-ABB5-4201-A5B8-E6916EF4E2B8}" type="pres">
      <dgm:prSet presAssocID="{BD4FB60A-C9D8-4E98-88D0-BFBCEED79252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F8A8C3EB-D146-4549-987A-412289FAB691}" type="pres">
      <dgm:prSet presAssocID="{BD4FB60A-C9D8-4E98-88D0-BFBCEED79252}" presName="negativeSpace" presStyleCnt="0"/>
      <dgm:spPr/>
    </dgm:pt>
    <dgm:pt modelId="{D5F46241-2F6D-4551-AEFF-17559645A152}" type="pres">
      <dgm:prSet presAssocID="{BD4FB60A-C9D8-4E98-88D0-BFBCEED79252}" presName="childText" presStyleLbl="conFgAcc1" presStyleIdx="1" presStyleCnt="6">
        <dgm:presLayoutVars>
          <dgm:bulletEnabled val="1"/>
        </dgm:presLayoutVars>
      </dgm:prSet>
      <dgm:spPr/>
    </dgm:pt>
    <dgm:pt modelId="{2E036AEC-8D34-458A-A823-5A3111C9428E}" type="pres">
      <dgm:prSet presAssocID="{9E1410F4-D819-4650-9127-411D00313BBA}" presName="spaceBetweenRectangles" presStyleCnt="0"/>
      <dgm:spPr/>
    </dgm:pt>
    <dgm:pt modelId="{B213CB8B-2CDE-4EDC-8404-0BA5489F9A52}" type="pres">
      <dgm:prSet presAssocID="{3644FFDC-F430-4083-94D9-1A9362CFAEA5}" presName="parentLin" presStyleCnt="0"/>
      <dgm:spPr/>
    </dgm:pt>
    <dgm:pt modelId="{637CC4C4-918E-4FD6-B2A4-05BCB1CF96D9}" type="pres">
      <dgm:prSet presAssocID="{3644FFDC-F430-4083-94D9-1A9362CFAEA5}" presName="parentLeftMargin" presStyleLbl="node1" presStyleIdx="1" presStyleCnt="6"/>
      <dgm:spPr/>
      <dgm:t>
        <a:bodyPr/>
        <a:lstStyle/>
        <a:p>
          <a:endParaRPr lang="pl-PL"/>
        </a:p>
      </dgm:t>
    </dgm:pt>
    <dgm:pt modelId="{9F75FBED-3B4E-4455-99D9-91B778D66019}" type="pres">
      <dgm:prSet presAssocID="{3644FFDC-F430-4083-94D9-1A9362CFAEA5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6323E0D-89D6-46C3-AEC8-F89A75BEB0C6}" type="pres">
      <dgm:prSet presAssocID="{3644FFDC-F430-4083-94D9-1A9362CFAEA5}" presName="negativeSpace" presStyleCnt="0"/>
      <dgm:spPr/>
    </dgm:pt>
    <dgm:pt modelId="{5968D1E7-F8F5-4CAE-951B-D16FC982AFF0}" type="pres">
      <dgm:prSet presAssocID="{3644FFDC-F430-4083-94D9-1A9362CFAEA5}" presName="childText" presStyleLbl="conFgAcc1" presStyleIdx="2" presStyleCnt="6">
        <dgm:presLayoutVars>
          <dgm:bulletEnabled val="1"/>
        </dgm:presLayoutVars>
      </dgm:prSet>
      <dgm:spPr/>
    </dgm:pt>
    <dgm:pt modelId="{B0B031E1-8E4C-4C9F-BAE0-737770062A18}" type="pres">
      <dgm:prSet presAssocID="{D73A5228-CCA4-4661-A712-3A7F655F8540}" presName="spaceBetweenRectangles" presStyleCnt="0"/>
      <dgm:spPr/>
    </dgm:pt>
    <dgm:pt modelId="{E90DC349-7C69-4194-B0AA-437C443373C8}" type="pres">
      <dgm:prSet presAssocID="{5B6725A8-7CC2-458F-A26A-51F5E9911A60}" presName="parentLin" presStyleCnt="0"/>
      <dgm:spPr/>
    </dgm:pt>
    <dgm:pt modelId="{927BBF65-21E9-49F3-BAF1-A823766FCA6E}" type="pres">
      <dgm:prSet presAssocID="{5B6725A8-7CC2-458F-A26A-51F5E9911A60}" presName="parentLeftMargin" presStyleLbl="node1" presStyleIdx="2" presStyleCnt="6"/>
      <dgm:spPr/>
    </dgm:pt>
    <dgm:pt modelId="{BE5F97EB-D258-4F61-AB65-A69190882CCC}" type="pres">
      <dgm:prSet presAssocID="{5B6725A8-7CC2-458F-A26A-51F5E9911A60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DE828AC4-9078-4395-ABBA-CA7664785E4D}" type="pres">
      <dgm:prSet presAssocID="{5B6725A8-7CC2-458F-A26A-51F5E9911A60}" presName="negativeSpace" presStyleCnt="0"/>
      <dgm:spPr/>
    </dgm:pt>
    <dgm:pt modelId="{12C97B18-2B88-4864-94CE-C85F23F0D661}" type="pres">
      <dgm:prSet presAssocID="{5B6725A8-7CC2-458F-A26A-51F5E9911A60}" presName="childText" presStyleLbl="conFgAcc1" presStyleIdx="3" presStyleCnt="6">
        <dgm:presLayoutVars>
          <dgm:bulletEnabled val="1"/>
        </dgm:presLayoutVars>
      </dgm:prSet>
      <dgm:spPr/>
    </dgm:pt>
    <dgm:pt modelId="{4D6DAC9F-1B58-4344-A415-DC409FDBAC0B}" type="pres">
      <dgm:prSet presAssocID="{BFC4BB9C-3878-445C-AC7F-B1E5CAD21425}" presName="spaceBetweenRectangles" presStyleCnt="0"/>
      <dgm:spPr/>
    </dgm:pt>
    <dgm:pt modelId="{71098504-672B-4890-A3C1-7ACD179E41B3}" type="pres">
      <dgm:prSet presAssocID="{860270CC-47BE-482B-88E1-B81848A1765D}" presName="parentLin" presStyleCnt="0"/>
      <dgm:spPr/>
    </dgm:pt>
    <dgm:pt modelId="{3661F612-BF57-481C-ACC0-7706F4E2C872}" type="pres">
      <dgm:prSet presAssocID="{860270CC-47BE-482B-88E1-B81848A1765D}" presName="parentLeftMargin" presStyleLbl="node1" presStyleIdx="3" presStyleCnt="6"/>
      <dgm:spPr/>
    </dgm:pt>
    <dgm:pt modelId="{4A825B55-0170-450C-8143-E48D6929BE26}" type="pres">
      <dgm:prSet presAssocID="{860270CC-47BE-482B-88E1-B81848A1765D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0A4C728F-7785-4CD7-B211-0B7A54CF10C4}" type="pres">
      <dgm:prSet presAssocID="{860270CC-47BE-482B-88E1-B81848A1765D}" presName="negativeSpace" presStyleCnt="0"/>
      <dgm:spPr/>
    </dgm:pt>
    <dgm:pt modelId="{750B7406-E976-47D0-9845-F470EDBBF717}" type="pres">
      <dgm:prSet presAssocID="{860270CC-47BE-482B-88E1-B81848A1765D}" presName="childText" presStyleLbl="conFgAcc1" presStyleIdx="4" presStyleCnt="6">
        <dgm:presLayoutVars>
          <dgm:bulletEnabled val="1"/>
        </dgm:presLayoutVars>
      </dgm:prSet>
      <dgm:spPr/>
    </dgm:pt>
    <dgm:pt modelId="{C360DD29-11D9-44AE-B8B0-ACB03DA34089}" type="pres">
      <dgm:prSet presAssocID="{8E5DC2F7-64A1-414A-BDD3-72A8B3AC9995}" presName="spaceBetweenRectangles" presStyleCnt="0"/>
      <dgm:spPr/>
    </dgm:pt>
    <dgm:pt modelId="{3DC1F22D-BC22-46EE-86DA-9974A075707F}" type="pres">
      <dgm:prSet presAssocID="{2941D565-B7F6-49B9-AB72-0C001762AA35}" presName="parentLin" presStyleCnt="0"/>
      <dgm:spPr/>
    </dgm:pt>
    <dgm:pt modelId="{0BE77A2F-92A0-459D-83BA-01FCF8E430E6}" type="pres">
      <dgm:prSet presAssocID="{2941D565-B7F6-49B9-AB72-0C001762AA35}" presName="parentLeftMargin" presStyleLbl="node1" presStyleIdx="4" presStyleCnt="6"/>
      <dgm:spPr/>
    </dgm:pt>
    <dgm:pt modelId="{1CA6FAF4-6F57-414B-9F6A-38B5570A03A1}" type="pres">
      <dgm:prSet presAssocID="{2941D565-B7F6-49B9-AB72-0C001762AA35}" presName="parentText" presStyleLbl="node1" presStyleIdx="5" presStyleCnt="6">
        <dgm:presLayoutVars>
          <dgm:chMax val="0"/>
          <dgm:bulletEnabled val="1"/>
        </dgm:presLayoutVars>
      </dgm:prSet>
      <dgm:spPr/>
    </dgm:pt>
    <dgm:pt modelId="{128A39DE-EC09-448E-9752-1B461C0B95DB}" type="pres">
      <dgm:prSet presAssocID="{2941D565-B7F6-49B9-AB72-0C001762AA35}" presName="negativeSpace" presStyleCnt="0"/>
      <dgm:spPr/>
    </dgm:pt>
    <dgm:pt modelId="{17FBD623-E619-48D9-9DB3-C2C5ED760B6D}" type="pres">
      <dgm:prSet presAssocID="{2941D565-B7F6-49B9-AB72-0C001762AA35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8402D6DD-F8AE-4A88-93D1-9A7F95EAF903}" srcId="{87E2B4F3-CBD3-42B6-B2D1-415415FE1F27}" destId="{1793E2E0-7CE1-45E8-8F86-D533489392B9}" srcOrd="0" destOrd="0" parTransId="{67AA648A-F4DB-4B2F-94D0-A98D2728BAA4}" sibTransId="{EF395327-861B-4D92-ABA5-AC12C9238CFD}"/>
    <dgm:cxn modelId="{17B50768-846D-4B9A-AD3E-9378A7CB26CD}" type="presOf" srcId="{87E2B4F3-CBD3-42B6-B2D1-415415FE1F27}" destId="{39D1EA14-7381-4C40-9794-128DF1B42C01}" srcOrd="0" destOrd="0" presId="urn:microsoft.com/office/officeart/2005/8/layout/list1"/>
    <dgm:cxn modelId="{547969DB-808B-411A-BCF2-ED28DA36D4EE}" srcId="{87E2B4F3-CBD3-42B6-B2D1-415415FE1F27}" destId="{860270CC-47BE-482B-88E1-B81848A1765D}" srcOrd="4" destOrd="0" parTransId="{6395EB15-655A-415C-9246-723D01B09318}" sibTransId="{8E5DC2F7-64A1-414A-BDD3-72A8B3AC9995}"/>
    <dgm:cxn modelId="{FBB0FAB1-4BF2-4829-AFE6-38A4E4F1220C}" srcId="{87E2B4F3-CBD3-42B6-B2D1-415415FE1F27}" destId="{BD4FB60A-C9D8-4E98-88D0-BFBCEED79252}" srcOrd="1" destOrd="0" parTransId="{36A2B286-96C5-41F9-80D3-757E636FECD9}" sibTransId="{9E1410F4-D819-4650-9127-411D00313BBA}"/>
    <dgm:cxn modelId="{84F4FCE9-09EC-4DDB-864D-82960C956A25}" type="presOf" srcId="{860270CC-47BE-482B-88E1-B81848A1765D}" destId="{4A825B55-0170-450C-8143-E48D6929BE26}" srcOrd="1" destOrd="0" presId="urn:microsoft.com/office/officeart/2005/8/layout/list1"/>
    <dgm:cxn modelId="{08B801CD-7834-4CE4-BBE7-BCEBB5787894}" type="presOf" srcId="{3644FFDC-F430-4083-94D9-1A9362CFAEA5}" destId="{9F75FBED-3B4E-4455-99D9-91B778D66019}" srcOrd="1" destOrd="0" presId="urn:microsoft.com/office/officeart/2005/8/layout/list1"/>
    <dgm:cxn modelId="{C65BC90B-7874-4981-874A-0682EC5EFE9A}" type="presOf" srcId="{3644FFDC-F430-4083-94D9-1A9362CFAEA5}" destId="{637CC4C4-918E-4FD6-B2A4-05BCB1CF96D9}" srcOrd="0" destOrd="0" presId="urn:microsoft.com/office/officeart/2005/8/layout/list1"/>
    <dgm:cxn modelId="{D7CB2054-8A1A-4325-80BF-A9C7071BB0E7}" type="presOf" srcId="{BD4FB60A-C9D8-4E98-88D0-BFBCEED79252}" destId="{DFB1EEA1-ABB5-4201-A5B8-E6916EF4E2B8}" srcOrd="1" destOrd="0" presId="urn:microsoft.com/office/officeart/2005/8/layout/list1"/>
    <dgm:cxn modelId="{1E001FAD-4163-4B37-BE2F-44B3D069099E}" type="presOf" srcId="{5B6725A8-7CC2-458F-A26A-51F5E9911A60}" destId="{BE5F97EB-D258-4F61-AB65-A69190882CCC}" srcOrd="1" destOrd="0" presId="urn:microsoft.com/office/officeart/2005/8/layout/list1"/>
    <dgm:cxn modelId="{1581CD68-72C6-4442-B160-2712B65FA187}" type="presOf" srcId="{1793E2E0-7CE1-45E8-8F86-D533489392B9}" destId="{CECD1555-540C-4B09-97D9-636160C584A0}" srcOrd="0" destOrd="0" presId="urn:microsoft.com/office/officeart/2005/8/layout/list1"/>
    <dgm:cxn modelId="{85711618-B552-4100-8131-4A989FD4496E}" type="presOf" srcId="{BD4FB60A-C9D8-4E98-88D0-BFBCEED79252}" destId="{45FE2C74-FE45-4BDF-A987-4462371F384A}" srcOrd="0" destOrd="0" presId="urn:microsoft.com/office/officeart/2005/8/layout/list1"/>
    <dgm:cxn modelId="{058EF939-79D8-49E4-BD58-D826997894DC}" type="presOf" srcId="{2941D565-B7F6-49B9-AB72-0C001762AA35}" destId="{0BE77A2F-92A0-459D-83BA-01FCF8E430E6}" srcOrd="0" destOrd="0" presId="urn:microsoft.com/office/officeart/2005/8/layout/list1"/>
    <dgm:cxn modelId="{875FD15D-893E-4744-B855-4CB736A0FFA5}" type="presOf" srcId="{860270CC-47BE-482B-88E1-B81848A1765D}" destId="{3661F612-BF57-481C-ACC0-7706F4E2C872}" srcOrd="0" destOrd="0" presId="urn:microsoft.com/office/officeart/2005/8/layout/list1"/>
    <dgm:cxn modelId="{C11E587D-5BF7-40A3-A183-97F48ED47042}" type="presOf" srcId="{1793E2E0-7CE1-45E8-8F86-D533489392B9}" destId="{A1EAFFE1-54DB-481E-93CC-90CDEF79F7C4}" srcOrd="1" destOrd="0" presId="urn:microsoft.com/office/officeart/2005/8/layout/list1"/>
    <dgm:cxn modelId="{88055704-E32A-4185-97CF-BB96F5D2555A}" srcId="{87E2B4F3-CBD3-42B6-B2D1-415415FE1F27}" destId="{3644FFDC-F430-4083-94D9-1A9362CFAEA5}" srcOrd="2" destOrd="0" parTransId="{64D177F7-D13E-4663-AE94-49619A79164D}" sibTransId="{D73A5228-CCA4-4661-A712-3A7F655F8540}"/>
    <dgm:cxn modelId="{61BE8E80-4D77-4B09-B0D9-D9F9252ABCE3}" type="presOf" srcId="{2941D565-B7F6-49B9-AB72-0C001762AA35}" destId="{1CA6FAF4-6F57-414B-9F6A-38B5570A03A1}" srcOrd="1" destOrd="0" presId="urn:microsoft.com/office/officeart/2005/8/layout/list1"/>
    <dgm:cxn modelId="{5D4C906D-8566-4E6C-82FC-D4B1E35C2D9E}" srcId="{87E2B4F3-CBD3-42B6-B2D1-415415FE1F27}" destId="{2941D565-B7F6-49B9-AB72-0C001762AA35}" srcOrd="5" destOrd="0" parTransId="{8B8833D8-EA75-464E-8033-043FE3C29CB5}" sibTransId="{3BF86493-3CED-436C-B0E7-186CD16262B4}"/>
    <dgm:cxn modelId="{24C3C990-D112-4D0C-A44A-F6D167DAE212}" type="presOf" srcId="{5B6725A8-7CC2-458F-A26A-51F5E9911A60}" destId="{927BBF65-21E9-49F3-BAF1-A823766FCA6E}" srcOrd="0" destOrd="0" presId="urn:microsoft.com/office/officeart/2005/8/layout/list1"/>
    <dgm:cxn modelId="{91EBAEE2-395B-4596-B7FA-5A4B2C71E43B}" srcId="{87E2B4F3-CBD3-42B6-B2D1-415415FE1F27}" destId="{5B6725A8-7CC2-458F-A26A-51F5E9911A60}" srcOrd="3" destOrd="0" parTransId="{1CC7D57F-A05F-4CE3-A85F-B96AF84E4137}" sibTransId="{BFC4BB9C-3878-445C-AC7F-B1E5CAD21425}"/>
    <dgm:cxn modelId="{F6B7B8E1-7377-495B-8840-FFBF7EC7A5BE}" type="presParOf" srcId="{39D1EA14-7381-4C40-9794-128DF1B42C01}" destId="{868EA71E-FFCE-41C5-94A0-DE08D255B4E5}" srcOrd="0" destOrd="0" presId="urn:microsoft.com/office/officeart/2005/8/layout/list1"/>
    <dgm:cxn modelId="{FFD83052-6169-4EB8-8A33-CAE7EC3EF9BC}" type="presParOf" srcId="{868EA71E-FFCE-41C5-94A0-DE08D255B4E5}" destId="{CECD1555-540C-4B09-97D9-636160C584A0}" srcOrd="0" destOrd="0" presId="urn:microsoft.com/office/officeart/2005/8/layout/list1"/>
    <dgm:cxn modelId="{B58A4FD2-0784-46FB-8F00-E407DB76363B}" type="presParOf" srcId="{868EA71E-FFCE-41C5-94A0-DE08D255B4E5}" destId="{A1EAFFE1-54DB-481E-93CC-90CDEF79F7C4}" srcOrd="1" destOrd="0" presId="urn:microsoft.com/office/officeart/2005/8/layout/list1"/>
    <dgm:cxn modelId="{E82E89CE-7DC5-496E-8499-3728192D8B8C}" type="presParOf" srcId="{39D1EA14-7381-4C40-9794-128DF1B42C01}" destId="{B624CFE3-04D6-4689-9B05-8CBE8CE7448B}" srcOrd="1" destOrd="0" presId="urn:microsoft.com/office/officeart/2005/8/layout/list1"/>
    <dgm:cxn modelId="{E1257233-19F1-4914-8ADD-E0E6D402C228}" type="presParOf" srcId="{39D1EA14-7381-4C40-9794-128DF1B42C01}" destId="{749F984F-D08F-4373-A7F6-52108856C28E}" srcOrd="2" destOrd="0" presId="urn:microsoft.com/office/officeart/2005/8/layout/list1"/>
    <dgm:cxn modelId="{C3016181-D3D3-4020-B89D-9CCFA4E5F8F0}" type="presParOf" srcId="{39D1EA14-7381-4C40-9794-128DF1B42C01}" destId="{8EF47121-A4C2-41E1-9829-30F8A0D47FFF}" srcOrd="3" destOrd="0" presId="urn:microsoft.com/office/officeart/2005/8/layout/list1"/>
    <dgm:cxn modelId="{10BCF766-3522-46B8-8954-D4457E0FEACA}" type="presParOf" srcId="{39D1EA14-7381-4C40-9794-128DF1B42C01}" destId="{9C523B8D-E44C-46E4-AF0D-88C3C3ABB287}" srcOrd="4" destOrd="0" presId="urn:microsoft.com/office/officeart/2005/8/layout/list1"/>
    <dgm:cxn modelId="{AD8826D6-8126-4812-BE52-FA2650240A34}" type="presParOf" srcId="{9C523B8D-E44C-46E4-AF0D-88C3C3ABB287}" destId="{45FE2C74-FE45-4BDF-A987-4462371F384A}" srcOrd="0" destOrd="0" presId="urn:microsoft.com/office/officeart/2005/8/layout/list1"/>
    <dgm:cxn modelId="{1DD03828-784E-4C3F-9C1A-0ECB20CE148E}" type="presParOf" srcId="{9C523B8D-E44C-46E4-AF0D-88C3C3ABB287}" destId="{DFB1EEA1-ABB5-4201-A5B8-E6916EF4E2B8}" srcOrd="1" destOrd="0" presId="urn:microsoft.com/office/officeart/2005/8/layout/list1"/>
    <dgm:cxn modelId="{D918FD83-8161-4F39-A516-650B5FF7EFA6}" type="presParOf" srcId="{39D1EA14-7381-4C40-9794-128DF1B42C01}" destId="{F8A8C3EB-D146-4549-987A-412289FAB691}" srcOrd="5" destOrd="0" presId="urn:microsoft.com/office/officeart/2005/8/layout/list1"/>
    <dgm:cxn modelId="{1204B645-FD1E-4DF6-A43C-6FD9BC782FE4}" type="presParOf" srcId="{39D1EA14-7381-4C40-9794-128DF1B42C01}" destId="{D5F46241-2F6D-4551-AEFF-17559645A152}" srcOrd="6" destOrd="0" presId="urn:microsoft.com/office/officeart/2005/8/layout/list1"/>
    <dgm:cxn modelId="{3EC06309-E0C1-44A5-83EB-774D59BAC415}" type="presParOf" srcId="{39D1EA14-7381-4C40-9794-128DF1B42C01}" destId="{2E036AEC-8D34-458A-A823-5A3111C9428E}" srcOrd="7" destOrd="0" presId="urn:microsoft.com/office/officeart/2005/8/layout/list1"/>
    <dgm:cxn modelId="{2CAE3D90-E989-4D13-955F-B03D66093564}" type="presParOf" srcId="{39D1EA14-7381-4C40-9794-128DF1B42C01}" destId="{B213CB8B-2CDE-4EDC-8404-0BA5489F9A52}" srcOrd="8" destOrd="0" presId="urn:microsoft.com/office/officeart/2005/8/layout/list1"/>
    <dgm:cxn modelId="{08F9A160-92DD-4316-9D2D-C2388C7B5206}" type="presParOf" srcId="{B213CB8B-2CDE-4EDC-8404-0BA5489F9A52}" destId="{637CC4C4-918E-4FD6-B2A4-05BCB1CF96D9}" srcOrd="0" destOrd="0" presId="urn:microsoft.com/office/officeart/2005/8/layout/list1"/>
    <dgm:cxn modelId="{23CFFBBA-9C48-490C-851E-783D20B08BAE}" type="presParOf" srcId="{B213CB8B-2CDE-4EDC-8404-0BA5489F9A52}" destId="{9F75FBED-3B4E-4455-99D9-91B778D66019}" srcOrd="1" destOrd="0" presId="urn:microsoft.com/office/officeart/2005/8/layout/list1"/>
    <dgm:cxn modelId="{17B79C32-80DE-4B85-A581-7A573DAA0B07}" type="presParOf" srcId="{39D1EA14-7381-4C40-9794-128DF1B42C01}" destId="{46323E0D-89D6-46C3-AEC8-F89A75BEB0C6}" srcOrd="9" destOrd="0" presId="urn:microsoft.com/office/officeart/2005/8/layout/list1"/>
    <dgm:cxn modelId="{8B18B641-FA2F-4903-8056-C8BABBCF3F15}" type="presParOf" srcId="{39D1EA14-7381-4C40-9794-128DF1B42C01}" destId="{5968D1E7-F8F5-4CAE-951B-D16FC982AFF0}" srcOrd="10" destOrd="0" presId="urn:microsoft.com/office/officeart/2005/8/layout/list1"/>
    <dgm:cxn modelId="{161350C1-1B4F-4997-BACF-96B7AC0DF4BA}" type="presParOf" srcId="{39D1EA14-7381-4C40-9794-128DF1B42C01}" destId="{B0B031E1-8E4C-4C9F-BAE0-737770062A18}" srcOrd="11" destOrd="0" presId="urn:microsoft.com/office/officeart/2005/8/layout/list1"/>
    <dgm:cxn modelId="{189D896C-1DE2-4266-801A-C9436D4D62D6}" type="presParOf" srcId="{39D1EA14-7381-4C40-9794-128DF1B42C01}" destId="{E90DC349-7C69-4194-B0AA-437C443373C8}" srcOrd="12" destOrd="0" presId="urn:microsoft.com/office/officeart/2005/8/layout/list1"/>
    <dgm:cxn modelId="{893CA329-8308-4D0F-86E2-333E36336B81}" type="presParOf" srcId="{E90DC349-7C69-4194-B0AA-437C443373C8}" destId="{927BBF65-21E9-49F3-BAF1-A823766FCA6E}" srcOrd="0" destOrd="0" presId="urn:microsoft.com/office/officeart/2005/8/layout/list1"/>
    <dgm:cxn modelId="{C32C9516-4536-4220-B14F-EEF6453C7D33}" type="presParOf" srcId="{E90DC349-7C69-4194-B0AA-437C443373C8}" destId="{BE5F97EB-D258-4F61-AB65-A69190882CCC}" srcOrd="1" destOrd="0" presId="urn:microsoft.com/office/officeart/2005/8/layout/list1"/>
    <dgm:cxn modelId="{5ACE5594-1F35-4EAA-86B0-F572B7B6053A}" type="presParOf" srcId="{39D1EA14-7381-4C40-9794-128DF1B42C01}" destId="{DE828AC4-9078-4395-ABBA-CA7664785E4D}" srcOrd="13" destOrd="0" presId="urn:microsoft.com/office/officeart/2005/8/layout/list1"/>
    <dgm:cxn modelId="{7005E567-6175-4337-B4D1-A4D1F6EB9CC8}" type="presParOf" srcId="{39D1EA14-7381-4C40-9794-128DF1B42C01}" destId="{12C97B18-2B88-4864-94CE-C85F23F0D661}" srcOrd="14" destOrd="0" presId="urn:microsoft.com/office/officeart/2005/8/layout/list1"/>
    <dgm:cxn modelId="{ECF7CE1C-FB3E-4CB2-A6BF-D4ACEDC09A5D}" type="presParOf" srcId="{39D1EA14-7381-4C40-9794-128DF1B42C01}" destId="{4D6DAC9F-1B58-4344-A415-DC409FDBAC0B}" srcOrd="15" destOrd="0" presId="urn:microsoft.com/office/officeart/2005/8/layout/list1"/>
    <dgm:cxn modelId="{EFC6AB99-2D76-4236-8EEB-1A1B5FF2B2B3}" type="presParOf" srcId="{39D1EA14-7381-4C40-9794-128DF1B42C01}" destId="{71098504-672B-4890-A3C1-7ACD179E41B3}" srcOrd="16" destOrd="0" presId="urn:microsoft.com/office/officeart/2005/8/layout/list1"/>
    <dgm:cxn modelId="{15982662-5463-4742-8297-6F1A620539AD}" type="presParOf" srcId="{71098504-672B-4890-A3C1-7ACD179E41B3}" destId="{3661F612-BF57-481C-ACC0-7706F4E2C872}" srcOrd="0" destOrd="0" presId="urn:microsoft.com/office/officeart/2005/8/layout/list1"/>
    <dgm:cxn modelId="{D1BBECC3-5733-40CA-85C0-A92A22DEFB87}" type="presParOf" srcId="{71098504-672B-4890-A3C1-7ACD179E41B3}" destId="{4A825B55-0170-450C-8143-E48D6929BE26}" srcOrd="1" destOrd="0" presId="urn:microsoft.com/office/officeart/2005/8/layout/list1"/>
    <dgm:cxn modelId="{DDFEB397-5210-417E-B479-EE9A457EFE95}" type="presParOf" srcId="{39D1EA14-7381-4C40-9794-128DF1B42C01}" destId="{0A4C728F-7785-4CD7-B211-0B7A54CF10C4}" srcOrd="17" destOrd="0" presId="urn:microsoft.com/office/officeart/2005/8/layout/list1"/>
    <dgm:cxn modelId="{F0FA00F5-420F-4C58-B3B5-2C6A962A1A81}" type="presParOf" srcId="{39D1EA14-7381-4C40-9794-128DF1B42C01}" destId="{750B7406-E976-47D0-9845-F470EDBBF717}" srcOrd="18" destOrd="0" presId="urn:microsoft.com/office/officeart/2005/8/layout/list1"/>
    <dgm:cxn modelId="{32C52620-DC57-4E16-8069-040F1C553EEB}" type="presParOf" srcId="{39D1EA14-7381-4C40-9794-128DF1B42C01}" destId="{C360DD29-11D9-44AE-B8B0-ACB03DA34089}" srcOrd="19" destOrd="0" presId="urn:microsoft.com/office/officeart/2005/8/layout/list1"/>
    <dgm:cxn modelId="{F33525BE-A541-431C-B4CC-362B66733469}" type="presParOf" srcId="{39D1EA14-7381-4C40-9794-128DF1B42C01}" destId="{3DC1F22D-BC22-46EE-86DA-9974A075707F}" srcOrd="20" destOrd="0" presId="urn:microsoft.com/office/officeart/2005/8/layout/list1"/>
    <dgm:cxn modelId="{CE22157C-A182-4DBE-92E2-83C06FAA48A2}" type="presParOf" srcId="{3DC1F22D-BC22-46EE-86DA-9974A075707F}" destId="{0BE77A2F-92A0-459D-83BA-01FCF8E430E6}" srcOrd="0" destOrd="0" presId="urn:microsoft.com/office/officeart/2005/8/layout/list1"/>
    <dgm:cxn modelId="{83214A0A-16C9-48CD-9A3E-D6FAAC480A54}" type="presParOf" srcId="{3DC1F22D-BC22-46EE-86DA-9974A075707F}" destId="{1CA6FAF4-6F57-414B-9F6A-38B5570A03A1}" srcOrd="1" destOrd="0" presId="urn:microsoft.com/office/officeart/2005/8/layout/list1"/>
    <dgm:cxn modelId="{C664F83B-1BD8-4A5C-BC05-A6986CC314AA}" type="presParOf" srcId="{39D1EA14-7381-4C40-9794-128DF1B42C01}" destId="{128A39DE-EC09-448E-9752-1B461C0B95DB}" srcOrd="21" destOrd="0" presId="urn:microsoft.com/office/officeart/2005/8/layout/list1"/>
    <dgm:cxn modelId="{3D8D3034-5929-42B8-8E51-334168587D3C}" type="presParOf" srcId="{39D1EA14-7381-4C40-9794-128DF1B42C01}" destId="{17FBD623-E619-48D9-9DB3-C2C5ED760B6D}" srcOrd="22" destOrd="0" presId="urn:microsoft.com/office/officeart/2005/8/layout/list1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7E2B4F3-CBD3-42B6-B2D1-415415FE1F27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pl-PL"/>
        </a:p>
      </dgm:t>
    </dgm:pt>
    <dgm:pt modelId="{1793E2E0-7CE1-45E8-8F86-D533489392B9}">
      <dgm:prSet phldrT="[Tekst]" custT="1"/>
      <dgm:spPr/>
      <dgm:t>
        <a:bodyPr/>
        <a:lstStyle/>
        <a:p>
          <a:r>
            <a:rPr lang="pl-PL" sz="2000" b="1" dirty="0" smtClean="0">
              <a:latin typeface="Cambria" pitchFamily="18" charset="0"/>
            </a:rPr>
            <a:t>ŚRODKI DYDAKTYCZNE</a:t>
          </a:r>
          <a:endParaRPr lang="pl-PL" sz="2000" b="1" dirty="0" smtClean="0">
            <a:latin typeface="Cambria" pitchFamily="18" charset="0"/>
          </a:endParaRPr>
        </a:p>
      </dgm:t>
    </dgm:pt>
    <dgm:pt modelId="{67AA648A-F4DB-4B2F-94D0-A98D2728BAA4}" type="parTrans" cxnId="{8402D6DD-F8AE-4A88-93D1-9A7F95EAF903}">
      <dgm:prSet/>
      <dgm:spPr/>
      <dgm:t>
        <a:bodyPr/>
        <a:lstStyle/>
        <a:p>
          <a:endParaRPr lang="pl-PL" sz="2000">
            <a:latin typeface="Cambria" pitchFamily="18" charset="0"/>
          </a:endParaRPr>
        </a:p>
      </dgm:t>
    </dgm:pt>
    <dgm:pt modelId="{EF395327-861B-4D92-ABA5-AC12C9238CFD}" type="sibTrans" cxnId="{8402D6DD-F8AE-4A88-93D1-9A7F95EAF903}">
      <dgm:prSet/>
      <dgm:spPr/>
      <dgm:t>
        <a:bodyPr/>
        <a:lstStyle/>
        <a:p>
          <a:endParaRPr lang="pl-PL" sz="2000">
            <a:latin typeface="Cambria" pitchFamily="18" charset="0"/>
          </a:endParaRPr>
        </a:p>
      </dgm:t>
    </dgm:pt>
    <dgm:pt modelId="{BD4FB60A-C9D8-4E98-88D0-BFBCEED79252}">
      <dgm:prSet phldrT="[Tekst]" custT="1"/>
      <dgm:spPr/>
      <dgm:t>
        <a:bodyPr/>
        <a:lstStyle/>
        <a:p>
          <a:r>
            <a:rPr lang="pl-PL" sz="2000" dirty="0" smtClean="0">
              <a:latin typeface="Cambria" pitchFamily="18" charset="0"/>
            </a:rPr>
            <a:t>- mapa, atlasy </a:t>
          </a:r>
          <a:endParaRPr lang="pl-PL" sz="2000" dirty="0" smtClean="0">
            <a:latin typeface="Cambria" pitchFamily="18" charset="0"/>
          </a:endParaRPr>
        </a:p>
      </dgm:t>
    </dgm:pt>
    <dgm:pt modelId="{36A2B286-96C5-41F9-80D3-757E636FECD9}" type="parTrans" cxnId="{FBB0FAB1-4BF2-4829-AFE6-38A4E4F1220C}">
      <dgm:prSet/>
      <dgm:spPr/>
      <dgm:t>
        <a:bodyPr/>
        <a:lstStyle/>
        <a:p>
          <a:endParaRPr lang="pl-PL" sz="2000">
            <a:latin typeface="Cambria" pitchFamily="18" charset="0"/>
          </a:endParaRPr>
        </a:p>
      </dgm:t>
    </dgm:pt>
    <dgm:pt modelId="{9E1410F4-D819-4650-9127-411D00313BBA}" type="sibTrans" cxnId="{FBB0FAB1-4BF2-4829-AFE6-38A4E4F1220C}">
      <dgm:prSet/>
      <dgm:spPr/>
      <dgm:t>
        <a:bodyPr/>
        <a:lstStyle/>
        <a:p>
          <a:endParaRPr lang="pl-PL" sz="2000">
            <a:latin typeface="Cambria" pitchFamily="18" charset="0"/>
          </a:endParaRPr>
        </a:p>
      </dgm:t>
    </dgm:pt>
    <dgm:pt modelId="{E15DA251-DEAD-4A91-B827-F681411D1132}">
      <dgm:prSet/>
      <dgm:spPr/>
      <dgm:t>
        <a:bodyPr/>
        <a:lstStyle/>
        <a:p>
          <a:r>
            <a:rPr lang="pl-PL" dirty="0" smtClean="0">
              <a:latin typeface="Cambria" pitchFamily="18" charset="0"/>
            </a:rPr>
            <a:t>- tablica multimedialna </a:t>
          </a:r>
          <a:endParaRPr lang="pl-PL" dirty="0">
            <a:latin typeface="Cambria" pitchFamily="18" charset="0"/>
          </a:endParaRPr>
        </a:p>
      </dgm:t>
    </dgm:pt>
    <dgm:pt modelId="{89F3D4A5-8CFB-4220-8399-AE9547E6A264}" type="parTrans" cxnId="{A6761420-1DF0-4F64-9F39-B77F3499D684}">
      <dgm:prSet/>
      <dgm:spPr/>
      <dgm:t>
        <a:bodyPr/>
        <a:lstStyle/>
        <a:p>
          <a:endParaRPr lang="pl-PL"/>
        </a:p>
      </dgm:t>
    </dgm:pt>
    <dgm:pt modelId="{9E5ABA0F-A4E1-4872-839B-C850A17057E4}" type="sibTrans" cxnId="{A6761420-1DF0-4F64-9F39-B77F3499D684}">
      <dgm:prSet/>
      <dgm:spPr/>
      <dgm:t>
        <a:bodyPr/>
        <a:lstStyle/>
        <a:p>
          <a:endParaRPr lang="pl-PL"/>
        </a:p>
      </dgm:t>
    </dgm:pt>
    <dgm:pt modelId="{F25D7458-584C-4DE3-A2DD-7E34B47945F1}">
      <dgm:prSet/>
      <dgm:spPr/>
      <dgm:t>
        <a:bodyPr/>
        <a:lstStyle/>
        <a:p>
          <a:r>
            <a:rPr lang="pl-PL" dirty="0" smtClean="0">
              <a:latin typeface="Cambria" pitchFamily="18" charset="0"/>
            </a:rPr>
            <a:t>- aplikacje i programy komputerowe </a:t>
          </a:r>
          <a:endParaRPr lang="pl-PL" dirty="0">
            <a:latin typeface="Cambria" pitchFamily="18" charset="0"/>
          </a:endParaRPr>
        </a:p>
      </dgm:t>
    </dgm:pt>
    <dgm:pt modelId="{2EA452A7-46C9-4736-9CCC-AAD7C6D2D62A}" type="parTrans" cxnId="{9B8CD64F-8645-4262-9EB5-8A99B6C8F058}">
      <dgm:prSet/>
      <dgm:spPr/>
      <dgm:t>
        <a:bodyPr/>
        <a:lstStyle/>
        <a:p>
          <a:endParaRPr lang="pl-PL"/>
        </a:p>
      </dgm:t>
    </dgm:pt>
    <dgm:pt modelId="{D8FF1A40-CC53-4D79-9794-6660E8C7FC16}" type="sibTrans" cxnId="{9B8CD64F-8645-4262-9EB5-8A99B6C8F058}">
      <dgm:prSet/>
      <dgm:spPr/>
      <dgm:t>
        <a:bodyPr/>
        <a:lstStyle/>
        <a:p>
          <a:endParaRPr lang="pl-PL"/>
        </a:p>
      </dgm:t>
    </dgm:pt>
    <dgm:pt modelId="{D7269C5B-26E1-4693-8615-8E8CA6901EF3}">
      <dgm:prSet/>
      <dgm:spPr/>
      <dgm:t>
        <a:bodyPr/>
        <a:lstStyle/>
        <a:p>
          <a:r>
            <a:rPr lang="pl-PL" dirty="0" smtClean="0">
              <a:latin typeface="Cambria" pitchFamily="18" charset="0"/>
            </a:rPr>
            <a:t>- Internet </a:t>
          </a:r>
          <a:endParaRPr lang="pl-PL" dirty="0">
            <a:latin typeface="Cambria" pitchFamily="18" charset="0"/>
          </a:endParaRPr>
        </a:p>
      </dgm:t>
    </dgm:pt>
    <dgm:pt modelId="{C0F42205-0AD0-40B3-8E4B-2356A1DBF5EA}" type="parTrans" cxnId="{D2B894D0-C8F7-4D60-BEB9-B0783648F4FC}">
      <dgm:prSet/>
      <dgm:spPr/>
      <dgm:t>
        <a:bodyPr/>
        <a:lstStyle/>
        <a:p>
          <a:endParaRPr lang="pl-PL"/>
        </a:p>
      </dgm:t>
    </dgm:pt>
    <dgm:pt modelId="{DC72ECF6-2E8E-4BFB-9C52-0ECE72BCE591}" type="sibTrans" cxnId="{D2B894D0-C8F7-4D60-BEB9-B0783648F4FC}">
      <dgm:prSet/>
      <dgm:spPr/>
      <dgm:t>
        <a:bodyPr/>
        <a:lstStyle/>
        <a:p>
          <a:endParaRPr lang="pl-PL"/>
        </a:p>
      </dgm:t>
    </dgm:pt>
    <dgm:pt modelId="{42E00E01-6E1E-4947-8E76-B0E9073D492F}">
      <dgm:prSet/>
      <dgm:spPr/>
      <dgm:t>
        <a:bodyPr/>
        <a:lstStyle/>
        <a:p>
          <a:r>
            <a:rPr lang="pl-PL" dirty="0" smtClean="0">
              <a:latin typeface="Cambria" pitchFamily="18" charset="0"/>
            </a:rPr>
            <a:t>- komputer, </a:t>
          </a:r>
          <a:r>
            <a:rPr lang="pl-PL" dirty="0" err="1" smtClean="0">
              <a:latin typeface="Cambria" pitchFamily="18" charset="0"/>
            </a:rPr>
            <a:t>smartfony</a:t>
          </a:r>
          <a:r>
            <a:rPr lang="pl-PL" dirty="0" smtClean="0">
              <a:latin typeface="Cambria" pitchFamily="18" charset="0"/>
            </a:rPr>
            <a:t> lub tablety</a:t>
          </a:r>
          <a:endParaRPr lang="pl-PL" dirty="0">
            <a:latin typeface="Cambria" pitchFamily="18" charset="0"/>
          </a:endParaRPr>
        </a:p>
      </dgm:t>
    </dgm:pt>
    <dgm:pt modelId="{D4453105-24EB-459F-86E6-9E74EE165507}" type="parTrans" cxnId="{4EACE2E8-E4F1-431A-BA4B-3268E51CEB2B}">
      <dgm:prSet/>
      <dgm:spPr/>
      <dgm:t>
        <a:bodyPr/>
        <a:lstStyle/>
        <a:p>
          <a:endParaRPr lang="pl-PL"/>
        </a:p>
      </dgm:t>
    </dgm:pt>
    <dgm:pt modelId="{6F64F5A2-273D-486C-9A8A-751FD7922B83}" type="sibTrans" cxnId="{4EACE2E8-E4F1-431A-BA4B-3268E51CEB2B}">
      <dgm:prSet/>
      <dgm:spPr/>
      <dgm:t>
        <a:bodyPr/>
        <a:lstStyle/>
        <a:p>
          <a:endParaRPr lang="pl-PL"/>
        </a:p>
      </dgm:t>
    </dgm:pt>
    <dgm:pt modelId="{39D1EA14-7381-4C40-9794-128DF1B42C01}" type="pres">
      <dgm:prSet presAssocID="{87E2B4F3-CBD3-42B6-B2D1-415415FE1F2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868EA71E-FFCE-41C5-94A0-DE08D255B4E5}" type="pres">
      <dgm:prSet presAssocID="{1793E2E0-7CE1-45E8-8F86-D533489392B9}" presName="parentLin" presStyleCnt="0"/>
      <dgm:spPr/>
    </dgm:pt>
    <dgm:pt modelId="{CECD1555-540C-4B09-97D9-636160C584A0}" type="pres">
      <dgm:prSet presAssocID="{1793E2E0-7CE1-45E8-8F86-D533489392B9}" presName="parentLeftMargin" presStyleLbl="node1" presStyleIdx="0" presStyleCnt="6"/>
      <dgm:spPr/>
      <dgm:t>
        <a:bodyPr/>
        <a:lstStyle/>
        <a:p>
          <a:endParaRPr lang="pl-PL"/>
        </a:p>
      </dgm:t>
    </dgm:pt>
    <dgm:pt modelId="{A1EAFFE1-54DB-481E-93CC-90CDEF79F7C4}" type="pres">
      <dgm:prSet presAssocID="{1793E2E0-7CE1-45E8-8F86-D533489392B9}" presName="parentText" presStyleLbl="node1" presStyleIdx="0" presStyleCnt="6" custScaleX="126862" custScaleY="126063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624CFE3-04D6-4689-9B05-8CBE8CE7448B}" type="pres">
      <dgm:prSet presAssocID="{1793E2E0-7CE1-45E8-8F86-D533489392B9}" presName="negativeSpace" presStyleCnt="0"/>
      <dgm:spPr/>
    </dgm:pt>
    <dgm:pt modelId="{749F984F-D08F-4373-A7F6-52108856C28E}" type="pres">
      <dgm:prSet presAssocID="{1793E2E0-7CE1-45E8-8F86-D533489392B9}" presName="childText" presStyleLbl="conFgAcc1" presStyleIdx="0" presStyleCnt="6">
        <dgm:presLayoutVars>
          <dgm:bulletEnabled val="1"/>
        </dgm:presLayoutVars>
      </dgm:prSet>
      <dgm:spPr/>
    </dgm:pt>
    <dgm:pt modelId="{8EF47121-A4C2-41E1-9829-30F8A0D47FFF}" type="pres">
      <dgm:prSet presAssocID="{EF395327-861B-4D92-ABA5-AC12C9238CFD}" presName="spaceBetweenRectangles" presStyleCnt="0"/>
      <dgm:spPr/>
    </dgm:pt>
    <dgm:pt modelId="{9C523B8D-E44C-46E4-AF0D-88C3C3ABB287}" type="pres">
      <dgm:prSet presAssocID="{BD4FB60A-C9D8-4E98-88D0-BFBCEED79252}" presName="parentLin" presStyleCnt="0"/>
      <dgm:spPr/>
    </dgm:pt>
    <dgm:pt modelId="{45FE2C74-FE45-4BDF-A987-4462371F384A}" type="pres">
      <dgm:prSet presAssocID="{BD4FB60A-C9D8-4E98-88D0-BFBCEED79252}" presName="parentLeftMargin" presStyleLbl="node1" presStyleIdx="0" presStyleCnt="6"/>
      <dgm:spPr/>
      <dgm:t>
        <a:bodyPr/>
        <a:lstStyle/>
        <a:p>
          <a:endParaRPr lang="pl-PL"/>
        </a:p>
      </dgm:t>
    </dgm:pt>
    <dgm:pt modelId="{DFB1EEA1-ABB5-4201-A5B8-E6916EF4E2B8}" type="pres">
      <dgm:prSet presAssocID="{BD4FB60A-C9D8-4E98-88D0-BFBCEED79252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F8A8C3EB-D146-4549-987A-412289FAB691}" type="pres">
      <dgm:prSet presAssocID="{BD4FB60A-C9D8-4E98-88D0-BFBCEED79252}" presName="negativeSpace" presStyleCnt="0"/>
      <dgm:spPr/>
    </dgm:pt>
    <dgm:pt modelId="{D5F46241-2F6D-4551-AEFF-17559645A152}" type="pres">
      <dgm:prSet presAssocID="{BD4FB60A-C9D8-4E98-88D0-BFBCEED79252}" presName="childText" presStyleLbl="conFgAcc1" presStyleIdx="1" presStyleCnt="6">
        <dgm:presLayoutVars>
          <dgm:bulletEnabled val="1"/>
        </dgm:presLayoutVars>
      </dgm:prSet>
      <dgm:spPr/>
    </dgm:pt>
    <dgm:pt modelId="{2E036AEC-8D34-458A-A823-5A3111C9428E}" type="pres">
      <dgm:prSet presAssocID="{9E1410F4-D819-4650-9127-411D00313BBA}" presName="spaceBetweenRectangles" presStyleCnt="0"/>
      <dgm:spPr/>
    </dgm:pt>
    <dgm:pt modelId="{C9B838D5-334A-4FA1-8F26-740480BEF721}" type="pres">
      <dgm:prSet presAssocID="{E15DA251-DEAD-4A91-B827-F681411D1132}" presName="parentLin" presStyleCnt="0"/>
      <dgm:spPr/>
    </dgm:pt>
    <dgm:pt modelId="{7C948E75-557F-4C27-A61F-9857B575A41B}" type="pres">
      <dgm:prSet presAssocID="{E15DA251-DEAD-4A91-B827-F681411D1132}" presName="parentLeftMargin" presStyleLbl="node1" presStyleIdx="1" presStyleCnt="6"/>
      <dgm:spPr/>
    </dgm:pt>
    <dgm:pt modelId="{EB0C3E33-2A1E-40F7-87EC-5B637B56E827}" type="pres">
      <dgm:prSet presAssocID="{E15DA251-DEAD-4A91-B827-F681411D1132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7DF411A1-7060-4567-B865-A80232030320}" type="pres">
      <dgm:prSet presAssocID="{E15DA251-DEAD-4A91-B827-F681411D1132}" presName="negativeSpace" presStyleCnt="0"/>
      <dgm:spPr/>
    </dgm:pt>
    <dgm:pt modelId="{F079C1AA-0A2C-4AF0-866A-87569D102BC5}" type="pres">
      <dgm:prSet presAssocID="{E15DA251-DEAD-4A91-B827-F681411D1132}" presName="childText" presStyleLbl="conFgAcc1" presStyleIdx="2" presStyleCnt="6">
        <dgm:presLayoutVars>
          <dgm:bulletEnabled val="1"/>
        </dgm:presLayoutVars>
      </dgm:prSet>
      <dgm:spPr/>
    </dgm:pt>
    <dgm:pt modelId="{811E424B-17AF-454E-8CA5-A10EDD05CE93}" type="pres">
      <dgm:prSet presAssocID="{9E5ABA0F-A4E1-4872-839B-C850A17057E4}" presName="spaceBetweenRectangles" presStyleCnt="0"/>
      <dgm:spPr/>
    </dgm:pt>
    <dgm:pt modelId="{1DAD1F9E-1E35-4EFE-AC42-F2439A3D2F07}" type="pres">
      <dgm:prSet presAssocID="{F25D7458-584C-4DE3-A2DD-7E34B47945F1}" presName="parentLin" presStyleCnt="0"/>
      <dgm:spPr/>
    </dgm:pt>
    <dgm:pt modelId="{FFFFE736-259E-42B8-83C8-832956A7597E}" type="pres">
      <dgm:prSet presAssocID="{F25D7458-584C-4DE3-A2DD-7E34B47945F1}" presName="parentLeftMargin" presStyleLbl="node1" presStyleIdx="2" presStyleCnt="6"/>
      <dgm:spPr/>
    </dgm:pt>
    <dgm:pt modelId="{7B4FE40C-712C-4E48-8E93-9D7CA1D2D838}" type="pres">
      <dgm:prSet presAssocID="{F25D7458-584C-4DE3-A2DD-7E34B47945F1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0C45BBD8-F8C2-4BC3-93FE-8AF4446F5004}" type="pres">
      <dgm:prSet presAssocID="{F25D7458-584C-4DE3-A2DD-7E34B47945F1}" presName="negativeSpace" presStyleCnt="0"/>
      <dgm:spPr/>
    </dgm:pt>
    <dgm:pt modelId="{8D75AC03-12C6-4035-BAC2-CE4C30ADCA8C}" type="pres">
      <dgm:prSet presAssocID="{F25D7458-584C-4DE3-A2DD-7E34B47945F1}" presName="childText" presStyleLbl="conFgAcc1" presStyleIdx="3" presStyleCnt="6">
        <dgm:presLayoutVars>
          <dgm:bulletEnabled val="1"/>
        </dgm:presLayoutVars>
      </dgm:prSet>
      <dgm:spPr/>
    </dgm:pt>
    <dgm:pt modelId="{6EA385DA-E444-4303-89B2-5DEF4B80F44B}" type="pres">
      <dgm:prSet presAssocID="{D8FF1A40-CC53-4D79-9794-6660E8C7FC16}" presName="spaceBetweenRectangles" presStyleCnt="0"/>
      <dgm:spPr/>
    </dgm:pt>
    <dgm:pt modelId="{5427B1A1-0D53-4C90-B211-AAEC5BF7E72A}" type="pres">
      <dgm:prSet presAssocID="{D7269C5B-26E1-4693-8615-8E8CA6901EF3}" presName="parentLin" presStyleCnt="0"/>
      <dgm:spPr/>
    </dgm:pt>
    <dgm:pt modelId="{C0A16DD2-FF54-4ED2-94C5-63DA9104F504}" type="pres">
      <dgm:prSet presAssocID="{D7269C5B-26E1-4693-8615-8E8CA6901EF3}" presName="parentLeftMargin" presStyleLbl="node1" presStyleIdx="3" presStyleCnt="6"/>
      <dgm:spPr/>
    </dgm:pt>
    <dgm:pt modelId="{9242BBD5-CF52-4485-93C6-DFA4F9F9573C}" type="pres">
      <dgm:prSet presAssocID="{D7269C5B-26E1-4693-8615-8E8CA6901EF3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D23F3BC4-8B3A-4892-ADF0-F14592EB1091}" type="pres">
      <dgm:prSet presAssocID="{D7269C5B-26E1-4693-8615-8E8CA6901EF3}" presName="negativeSpace" presStyleCnt="0"/>
      <dgm:spPr/>
    </dgm:pt>
    <dgm:pt modelId="{03AFB127-3A1C-4AF2-9828-4CC2E102E31F}" type="pres">
      <dgm:prSet presAssocID="{D7269C5B-26E1-4693-8615-8E8CA6901EF3}" presName="childText" presStyleLbl="conFgAcc1" presStyleIdx="4" presStyleCnt="6">
        <dgm:presLayoutVars>
          <dgm:bulletEnabled val="1"/>
        </dgm:presLayoutVars>
      </dgm:prSet>
      <dgm:spPr/>
    </dgm:pt>
    <dgm:pt modelId="{C3DC1CCE-849C-4C7C-BF72-756E91149FF7}" type="pres">
      <dgm:prSet presAssocID="{DC72ECF6-2E8E-4BFB-9C52-0ECE72BCE591}" presName="spaceBetweenRectangles" presStyleCnt="0"/>
      <dgm:spPr/>
    </dgm:pt>
    <dgm:pt modelId="{06361D84-FCB6-48A2-9C25-C954F742B9D9}" type="pres">
      <dgm:prSet presAssocID="{42E00E01-6E1E-4947-8E76-B0E9073D492F}" presName="parentLin" presStyleCnt="0"/>
      <dgm:spPr/>
    </dgm:pt>
    <dgm:pt modelId="{D973975E-D958-4B37-973C-03E1F57459DA}" type="pres">
      <dgm:prSet presAssocID="{42E00E01-6E1E-4947-8E76-B0E9073D492F}" presName="parentLeftMargin" presStyleLbl="node1" presStyleIdx="4" presStyleCnt="6"/>
      <dgm:spPr/>
    </dgm:pt>
    <dgm:pt modelId="{D7B75CBD-438D-4792-9898-9CA754018B93}" type="pres">
      <dgm:prSet presAssocID="{42E00E01-6E1E-4947-8E76-B0E9073D492F}" presName="parentText" presStyleLbl="node1" presStyleIdx="5" presStyleCnt="6">
        <dgm:presLayoutVars>
          <dgm:chMax val="0"/>
          <dgm:bulletEnabled val="1"/>
        </dgm:presLayoutVars>
      </dgm:prSet>
      <dgm:spPr/>
    </dgm:pt>
    <dgm:pt modelId="{1B241C6E-35CD-4587-A1D6-B7576670A77E}" type="pres">
      <dgm:prSet presAssocID="{42E00E01-6E1E-4947-8E76-B0E9073D492F}" presName="negativeSpace" presStyleCnt="0"/>
      <dgm:spPr/>
    </dgm:pt>
    <dgm:pt modelId="{B859646E-292B-4E1F-916E-A8C7FF9509B2}" type="pres">
      <dgm:prSet presAssocID="{42E00E01-6E1E-4947-8E76-B0E9073D492F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8402D6DD-F8AE-4A88-93D1-9A7F95EAF903}" srcId="{87E2B4F3-CBD3-42B6-B2D1-415415FE1F27}" destId="{1793E2E0-7CE1-45E8-8F86-D533489392B9}" srcOrd="0" destOrd="0" parTransId="{67AA648A-F4DB-4B2F-94D0-A98D2728BAA4}" sibTransId="{EF395327-861B-4D92-ABA5-AC12C9238CFD}"/>
    <dgm:cxn modelId="{A6761420-1DF0-4F64-9F39-B77F3499D684}" srcId="{87E2B4F3-CBD3-42B6-B2D1-415415FE1F27}" destId="{E15DA251-DEAD-4A91-B827-F681411D1132}" srcOrd="2" destOrd="0" parTransId="{89F3D4A5-8CFB-4220-8399-AE9547E6A264}" sibTransId="{9E5ABA0F-A4E1-4872-839B-C850A17057E4}"/>
    <dgm:cxn modelId="{E1D9A442-3061-428E-8E4E-535B221547A6}" type="presOf" srcId="{BD4FB60A-C9D8-4E98-88D0-BFBCEED79252}" destId="{DFB1EEA1-ABB5-4201-A5B8-E6916EF4E2B8}" srcOrd="1" destOrd="0" presId="urn:microsoft.com/office/officeart/2005/8/layout/list1"/>
    <dgm:cxn modelId="{7AC1A5A5-A358-45BD-AA0E-070F76B6137E}" type="presOf" srcId="{42E00E01-6E1E-4947-8E76-B0E9073D492F}" destId="{D7B75CBD-438D-4792-9898-9CA754018B93}" srcOrd="1" destOrd="0" presId="urn:microsoft.com/office/officeart/2005/8/layout/list1"/>
    <dgm:cxn modelId="{FBB0FAB1-4BF2-4829-AFE6-38A4E4F1220C}" srcId="{87E2B4F3-CBD3-42B6-B2D1-415415FE1F27}" destId="{BD4FB60A-C9D8-4E98-88D0-BFBCEED79252}" srcOrd="1" destOrd="0" parTransId="{36A2B286-96C5-41F9-80D3-757E636FECD9}" sibTransId="{9E1410F4-D819-4650-9127-411D00313BBA}"/>
    <dgm:cxn modelId="{E94B4159-07A5-4804-ACB0-9079802466BC}" type="presOf" srcId="{F25D7458-584C-4DE3-A2DD-7E34B47945F1}" destId="{7B4FE40C-712C-4E48-8E93-9D7CA1D2D838}" srcOrd="1" destOrd="0" presId="urn:microsoft.com/office/officeart/2005/8/layout/list1"/>
    <dgm:cxn modelId="{A6DD30AE-CDE2-4BFD-9969-E3A3D65FC140}" type="presOf" srcId="{BD4FB60A-C9D8-4E98-88D0-BFBCEED79252}" destId="{45FE2C74-FE45-4BDF-A987-4462371F384A}" srcOrd="0" destOrd="0" presId="urn:microsoft.com/office/officeart/2005/8/layout/list1"/>
    <dgm:cxn modelId="{1291F0AF-8697-442E-BEEF-46E5DAEF293E}" type="presOf" srcId="{F25D7458-584C-4DE3-A2DD-7E34B47945F1}" destId="{FFFFE736-259E-42B8-83C8-832956A7597E}" srcOrd="0" destOrd="0" presId="urn:microsoft.com/office/officeart/2005/8/layout/list1"/>
    <dgm:cxn modelId="{1D91E1DE-9DD4-4E8D-BEE7-0B1997E63286}" type="presOf" srcId="{1793E2E0-7CE1-45E8-8F86-D533489392B9}" destId="{A1EAFFE1-54DB-481E-93CC-90CDEF79F7C4}" srcOrd="1" destOrd="0" presId="urn:microsoft.com/office/officeart/2005/8/layout/list1"/>
    <dgm:cxn modelId="{4EACE2E8-E4F1-431A-BA4B-3268E51CEB2B}" srcId="{87E2B4F3-CBD3-42B6-B2D1-415415FE1F27}" destId="{42E00E01-6E1E-4947-8E76-B0E9073D492F}" srcOrd="5" destOrd="0" parTransId="{D4453105-24EB-459F-86E6-9E74EE165507}" sibTransId="{6F64F5A2-273D-486C-9A8A-751FD7922B83}"/>
    <dgm:cxn modelId="{E27DC72C-FA62-42D6-ADD4-472A1F97639C}" type="presOf" srcId="{D7269C5B-26E1-4693-8615-8E8CA6901EF3}" destId="{C0A16DD2-FF54-4ED2-94C5-63DA9104F504}" srcOrd="0" destOrd="0" presId="urn:microsoft.com/office/officeart/2005/8/layout/list1"/>
    <dgm:cxn modelId="{9B8CD64F-8645-4262-9EB5-8A99B6C8F058}" srcId="{87E2B4F3-CBD3-42B6-B2D1-415415FE1F27}" destId="{F25D7458-584C-4DE3-A2DD-7E34B47945F1}" srcOrd="3" destOrd="0" parTransId="{2EA452A7-46C9-4736-9CCC-AAD7C6D2D62A}" sibTransId="{D8FF1A40-CC53-4D79-9794-6660E8C7FC16}"/>
    <dgm:cxn modelId="{6C12D25C-2E24-45FB-A51C-F2094644696C}" type="presOf" srcId="{87E2B4F3-CBD3-42B6-B2D1-415415FE1F27}" destId="{39D1EA14-7381-4C40-9794-128DF1B42C01}" srcOrd="0" destOrd="0" presId="urn:microsoft.com/office/officeart/2005/8/layout/list1"/>
    <dgm:cxn modelId="{D2B894D0-C8F7-4D60-BEB9-B0783648F4FC}" srcId="{87E2B4F3-CBD3-42B6-B2D1-415415FE1F27}" destId="{D7269C5B-26E1-4693-8615-8E8CA6901EF3}" srcOrd="4" destOrd="0" parTransId="{C0F42205-0AD0-40B3-8E4B-2356A1DBF5EA}" sibTransId="{DC72ECF6-2E8E-4BFB-9C52-0ECE72BCE591}"/>
    <dgm:cxn modelId="{87097BF2-E4C5-4A5B-9CAD-5F74CBADE730}" type="presOf" srcId="{D7269C5B-26E1-4693-8615-8E8CA6901EF3}" destId="{9242BBD5-CF52-4485-93C6-DFA4F9F9573C}" srcOrd="1" destOrd="0" presId="urn:microsoft.com/office/officeart/2005/8/layout/list1"/>
    <dgm:cxn modelId="{2EAB5F3C-515E-42C8-A02F-BD89809C631F}" type="presOf" srcId="{1793E2E0-7CE1-45E8-8F86-D533489392B9}" destId="{CECD1555-540C-4B09-97D9-636160C584A0}" srcOrd="0" destOrd="0" presId="urn:microsoft.com/office/officeart/2005/8/layout/list1"/>
    <dgm:cxn modelId="{FA52E8D6-E5B4-4802-A514-A1F8FE424159}" type="presOf" srcId="{42E00E01-6E1E-4947-8E76-B0E9073D492F}" destId="{D973975E-D958-4B37-973C-03E1F57459DA}" srcOrd="0" destOrd="0" presId="urn:microsoft.com/office/officeart/2005/8/layout/list1"/>
    <dgm:cxn modelId="{7C5884A4-EF4C-4B80-B54A-36214EDDB80B}" type="presOf" srcId="{E15DA251-DEAD-4A91-B827-F681411D1132}" destId="{7C948E75-557F-4C27-A61F-9857B575A41B}" srcOrd="0" destOrd="0" presId="urn:microsoft.com/office/officeart/2005/8/layout/list1"/>
    <dgm:cxn modelId="{45CF5408-1461-42C8-93E8-D9C2C2EB5EB4}" type="presOf" srcId="{E15DA251-DEAD-4A91-B827-F681411D1132}" destId="{EB0C3E33-2A1E-40F7-87EC-5B637B56E827}" srcOrd="1" destOrd="0" presId="urn:microsoft.com/office/officeart/2005/8/layout/list1"/>
    <dgm:cxn modelId="{4385C293-1160-4EE0-8A97-172B612ABD0D}" type="presParOf" srcId="{39D1EA14-7381-4C40-9794-128DF1B42C01}" destId="{868EA71E-FFCE-41C5-94A0-DE08D255B4E5}" srcOrd="0" destOrd="0" presId="urn:microsoft.com/office/officeart/2005/8/layout/list1"/>
    <dgm:cxn modelId="{75904667-08D0-4F92-8E23-C4BF58FD2CB7}" type="presParOf" srcId="{868EA71E-FFCE-41C5-94A0-DE08D255B4E5}" destId="{CECD1555-540C-4B09-97D9-636160C584A0}" srcOrd="0" destOrd="0" presId="urn:microsoft.com/office/officeart/2005/8/layout/list1"/>
    <dgm:cxn modelId="{1C123F54-A0A0-456F-BEAD-53267805BC77}" type="presParOf" srcId="{868EA71E-FFCE-41C5-94A0-DE08D255B4E5}" destId="{A1EAFFE1-54DB-481E-93CC-90CDEF79F7C4}" srcOrd="1" destOrd="0" presId="urn:microsoft.com/office/officeart/2005/8/layout/list1"/>
    <dgm:cxn modelId="{7F906F83-F519-4851-87F1-401E19147788}" type="presParOf" srcId="{39D1EA14-7381-4C40-9794-128DF1B42C01}" destId="{B624CFE3-04D6-4689-9B05-8CBE8CE7448B}" srcOrd="1" destOrd="0" presId="urn:microsoft.com/office/officeart/2005/8/layout/list1"/>
    <dgm:cxn modelId="{6CB58E0D-3327-4195-93E2-715216E6FD58}" type="presParOf" srcId="{39D1EA14-7381-4C40-9794-128DF1B42C01}" destId="{749F984F-D08F-4373-A7F6-52108856C28E}" srcOrd="2" destOrd="0" presId="urn:microsoft.com/office/officeart/2005/8/layout/list1"/>
    <dgm:cxn modelId="{49C38F75-8E7C-4FEA-9CFE-84EC9743CEB5}" type="presParOf" srcId="{39D1EA14-7381-4C40-9794-128DF1B42C01}" destId="{8EF47121-A4C2-41E1-9829-30F8A0D47FFF}" srcOrd="3" destOrd="0" presId="urn:microsoft.com/office/officeart/2005/8/layout/list1"/>
    <dgm:cxn modelId="{1BF8521F-8854-4C03-86A2-1268E5B6E55A}" type="presParOf" srcId="{39D1EA14-7381-4C40-9794-128DF1B42C01}" destId="{9C523B8D-E44C-46E4-AF0D-88C3C3ABB287}" srcOrd="4" destOrd="0" presId="urn:microsoft.com/office/officeart/2005/8/layout/list1"/>
    <dgm:cxn modelId="{BA4DCD14-B7E7-4924-8300-85D685B76255}" type="presParOf" srcId="{9C523B8D-E44C-46E4-AF0D-88C3C3ABB287}" destId="{45FE2C74-FE45-4BDF-A987-4462371F384A}" srcOrd="0" destOrd="0" presId="urn:microsoft.com/office/officeart/2005/8/layout/list1"/>
    <dgm:cxn modelId="{BB8EBEEA-9589-45C2-AC7C-4BEA470EC347}" type="presParOf" srcId="{9C523B8D-E44C-46E4-AF0D-88C3C3ABB287}" destId="{DFB1EEA1-ABB5-4201-A5B8-E6916EF4E2B8}" srcOrd="1" destOrd="0" presId="urn:microsoft.com/office/officeart/2005/8/layout/list1"/>
    <dgm:cxn modelId="{C1DEFE14-C66F-49D4-9AB8-6904442E5DE5}" type="presParOf" srcId="{39D1EA14-7381-4C40-9794-128DF1B42C01}" destId="{F8A8C3EB-D146-4549-987A-412289FAB691}" srcOrd="5" destOrd="0" presId="urn:microsoft.com/office/officeart/2005/8/layout/list1"/>
    <dgm:cxn modelId="{DBAFA4C9-DEAA-43B1-A8B1-8244DF90A215}" type="presParOf" srcId="{39D1EA14-7381-4C40-9794-128DF1B42C01}" destId="{D5F46241-2F6D-4551-AEFF-17559645A152}" srcOrd="6" destOrd="0" presId="urn:microsoft.com/office/officeart/2005/8/layout/list1"/>
    <dgm:cxn modelId="{B986924A-74BA-4465-AB47-B6D61A15AB66}" type="presParOf" srcId="{39D1EA14-7381-4C40-9794-128DF1B42C01}" destId="{2E036AEC-8D34-458A-A823-5A3111C9428E}" srcOrd="7" destOrd="0" presId="urn:microsoft.com/office/officeart/2005/8/layout/list1"/>
    <dgm:cxn modelId="{727CBDAE-0B5B-480D-9B33-3058DBABCF9E}" type="presParOf" srcId="{39D1EA14-7381-4C40-9794-128DF1B42C01}" destId="{C9B838D5-334A-4FA1-8F26-740480BEF721}" srcOrd="8" destOrd="0" presId="urn:microsoft.com/office/officeart/2005/8/layout/list1"/>
    <dgm:cxn modelId="{29D7E07C-67B2-4F25-808D-F4D67EA4F753}" type="presParOf" srcId="{C9B838D5-334A-4FA1-8F26-740480BEF721}" destId="{7C948E75-557F-4C27-A61F-9857B575A41B}" srcOrd="0" destOrd="0" presId="urn:microsoft.com/office/officeart/2005/8/layout/list1"/>
    <dgm:cxn modelId="{CFBC958F-9887-4291-A0DF-59ABBA621A77}" type="presParOf" srcId="{C9B838D5-334A-4FA1-8F26-740480BEF721}" destId="{EB0C3E33-2A1E-40F7-87EC-5B637B56E827}" srcOrd="1" destOrd="0" presId="urn:microsoft.com/office/officeart/2005/8/layout/list1"/>
    <dgm:cxn modelId="{3063D4D3-1976-4879-BDC2-ACB4CCCDCBE7}" type="presParOf" srcId="{39D1EA14-7381-4C40-9794-128DF1B42C01}" destId="{7DF411A1-7060-4567-B865-A80232030320}" srcOrd="9" destOrd="0" presId="urn:microsoft.com/office/officeart/2005/8/layout/list1"/>
    <dgm:cxn modelId="{2D450922-0F8E-4F4F-BB56-306851968AB6}" type="presParOf" srcId="{39D1EA14-7381-4C40-9794-128DF1B42C01}" destId="{F079C1AA-0A2C-4AF0-866A-87569D102BC5}" srcOrd="10" destOrd="0" presId="urn:microsoft.com/office/officeart/2005/8/layout/list1"/>
    <dgm:cxn modelId="{3C56576E-145F-43C4-8BF5-2D287E081082}" type="presParOf" srcId="{39D1EA14-7381-4C40-9794-128DF1B42C01}" destId="{811E424B-17AF-454E-8CA5-A10EDD05CE93}" srcOrd="11" destOrd="0" presId="urn:microsoft.com/office/officeart/2005/8/layout/list1"/>
    <dgm:cxn modelId="{DC49B185-FD9D-45D0-BD4B-888123C90AC3}" type="presParOf" srcId="{39D1EA14-7381-4C40-9794-128DF1B42C01}" destId="{1DAD1F9E-1E35-4EFE-AC42-F2439A3D2F07}" srcOrd="12" destOrd="0" presId="urn:microsoft.com/office/officeart/2005/8/layout/list1"/>
    <dgm:cxn modelId="{9210BA5F-7ACC-41BC-8D8F-8BFEEB179FF5}" type="presParOf" srcId="{1DAD1F9E-1E35-4EFE-AC42-F2439A3D2F07}" destId="{FFFFE736-259E-42B8-83C8-832956A7597E}" srcOrd="0" destOrd="0" presId="urn:microsoft.com/office/officeart/2005/8/layout/list1"/>
    <dgm:cxn modelId="{73E5D3FC-71C6-4FBF-B565-D9C77B23AAB3}" type="presParOf" srcId="{1DAD1F9E-1E35-4EFE-AC42-F2439A3D2F07}" destId="{7B4FE40C-712C-4E48-8E93-9D7CA1D2D838}" srcOrd="1" destOrd="0" presId="urn:microsoft.com/office/officeart/2005/8/layout/list1"/>
    <dgm:cxn modelId="{812001A5-AD34-4C28-B0F4-D19F22D78ACC}" type="presParOf" srcId="{39D1EA14-7381-4C40-9794-128DF1B42C01}" destId="{0C45BBD8-F8C2-4BC3-93FE-8AF4446F5004}" srcOrd="13" destOrd="0" presId="urn:microsoft.com/office/officeart/2005/8/layout/list1"/>
    <dgm:cxn modelId="{CD0B066E-00F0-4F6B-89A1-C283D90EE9C3}" type="presParOf" srcId="{39D1EA14-7381-4C40-9794-128DF1B42C01}" destId="{8D75AC03-12C6-4035-BAC2-CE4C30ADCA8C}" srcOrd="14" destOrd="0" presId="urn:microsoft.com/office/officeart/2005/8/layout/list1"/>
    <dgm:cxn modelId="{FC2A33B7-A5EE-435B-86DA-34EBF41C5544}" type="presParOf" srcId="{39D1EA14-7381-4C40-9794-128DF1B42C01}" destId="{6EA385DA-E444-4303-89B2-5DEF4B80F44B}" srcOrd="15" destOrd="0" presId="urn:microsoft.com/office/officeart/2005/8/layout/list1"/>
    <dgm:cxn modelId="{AC92ECF6-4125-40E7-A361-8B0D37619FAA}" type="presParOf" srcId="{39D1EA14-7381-4C40-9794-128DF1B42C01}" destId="{5427B1A1-0D53-4C90-B211-AAEC5BF7E72A}" srcOrd="16" destOrd="0" presId="urn:microsoft.com/office/officeart/2005/8/layout/list1"/>
    <dgm:cxn modelId="{4A22006B-CEC8-40CE-A0BD-2F72501186D8}" type="presParOf" srcId="{5427B1A1-0D53-4C90-B211-AAEC5BF7E72A}" destId="{C0A16DD2-FF54-4ED2-94C5-63DA9104F504}" srcOrd="0" destOrd="0" presId="urn:microsoft.com/office/officeart/2005/8/layout/list1"/>
    <dgm:cxn modelId="{B319D938-5BF9-4319-8F26-00FDBBA0D7BF}" type="presParOf" srcId="{5427B1A1-0D53-4C90-B211-AAEC5BF7E72A}" destId="{9242BBD5-CF52-4485-93C6-DFA4F9F9573C}" srcOrd="1" destOrd="0" presId="urn:microsoft.com/office/officeart/2005/8/layout/list1"/>
    <dgm:cxn modelId="{8D0A79DC-DD95-4E93-BC7B-0E489212FE92}" type="presParOf" srcId="{39D1EA14-7381-4C40-9794-128DF1B42C01}" destId="{D23F3BC4-8B3A-4892-ADF0-F14592EB1091}" srcOrd="17" destOrd="0" presId="urn:microsoft.com/office/officeart/2005/8/layout/list1"/>
    <dgm:cxn modelId="{9265773F-9645-4B4C-AFD7-9702D6F84F59}" type="presParOf" srcId="{39D1EA14-7381-4C40-9794-128DF1B42C01}" destId="{03AFB127-3A1C-4AF2-9828-4CC2E102E31F}" srcOrd="18" destOrd="0" presId="urn:microsoft.com/office/officeart/2005/8/layout/list1"/>
    <dgm:cxn modelId="{155F7910-C68D-49A4-8439-3F800654D127}" type="presParOf" srcId="{39D1EA14-7381-4C40-9794-128DF1B42C01}" destId="{C3DC1CCE-849C-4C7C-BF72-756E91149FF7}" srcOrd="19" destOrd="0" presId="urn:microsoft.com/office/officeart/2005/8/layout/list1"/>
    <dgm:cxn modelId="{37D21099-7DAB-4E6C-A99E-57F6DB3F147B}" type="presParOf" srcId="{39D1EA14-7381-4C40-9794-128DF1B42C01}" destId="{06361D84-FCB6-48A2-9C25-C954F742B9D9}" srcOrd="20" destOrd="0" presId="urn:microsoft.com/office/officeart/2005/8/layout/list1"/>
    <dgm:cxn modelId="{D44354EC-F410-4B54-B6A8-2BFEF25E480E}" type="presParOf" srcId="{06361D84-FCB6-48A2-9C25-C954F742B9D9}" destId="{D973975E-D958-4B37-973C-03E1F57459DA}" srcOrd="0" destOrd="0" presId="urn:microsoft.com/office/officeart/2005/8/layout/list1"/>
    <dgm:cxn modelId="{CDF6A5F6-3321-4835-B624-14BE17690392}" type="presParOf" srcId="{06361D84-FCB6-48A2-9C25-C954F742B9D9}" destId="{D7B75CBD-438D-4792-9898-9CA754018B93}" srcOrd="1" destOrd="0" presId="urn:microsoft.com/office/officeart/2005/8/layout/list1"/>
    <dgm:cxn modelId="{BDE568BA-55CD-4D3A-97D4-E5712F31E54B}" type="presParOf" srcId="{39D1EA14-7381-4C40-9794-128DF1B42C01}" destId="{1B241C6E-35CD-4587-A1D6-B7576670A77E}" srcOrd="21" destOrd="0" presId="urn:microsoft.com/office/officeart/2005/8/layout/list1"/>
    <dgm:cxn modelId="{A135D00F-7943-49F7-B35E-7757675B7147}" type="presParOf" srcId="{39D1EA14-7381-4C40-9794-128DF1B42C01}" destId="{B859646E-292B-4E1F-916E-A8C7FF9509B2}" srcOrd="22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E30FD-BFBA-4B59-A5BC-F57DD46AFD19}" type="datetimeFigureOut">
              <a:rPr lang="pl-PL" smtClean="0"/>
              <a:pPr/>
              <a:t>2016-11-18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830FF6-964E-45AB-883E-7F407C7D1636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30FF6-964E-45AB-883E-7F407C7D1636}" type="slidenum">
              <a:rPr lang="pl-PL" smtClean="0"/>
              <a:pPr/>
              <a:t>2</a:t>
            </a:fld>
            <a:endParaRPr lang="pl-P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30FF6-964E-45AB-883E-7F407C7D1636}" type="slidenum">
              <a:rPr lang="pl-PL" smtClean="0"/>
              <a:pPr/>
              <a:t>13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2016-11-18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2016-11-18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2016-11-18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2016-11-18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2016-11-18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2016-11-18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2016-11-18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2016-11-18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2016-11-18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2016-11-18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2016-11-18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21E02-25CB-4963-84BC-0813985E7D90}" type="datetimeFigureOut">
              <a:rPr lang="pl-PL" smtClean="0"/>
              <a:pPr/>
              <a:t>2016-11-18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3.xml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learningapps.org/2791752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openxmlformats.org/officeDocument/2006/relationships/image" Target="../media/image18.png"/><Relationship Id="rId2" Type="http://schemas.openxmlformats.org/officeDocument/2006/relationships/hyperlink" Target="https://kahoot.it/" TargetMode="Externa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docs.google.com/forms/d/e/1FAIpQLSfiLSdqfwxCJ0rOK4STW_N8ua5QXnLTlZIAy3SxnRvIxZ_gfg/viewform" TargetMode="Externa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285720" y="428604"/>
          <a:ext cx="8643998" cy="16748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 5"/>
          <p:cNvGraphicFramePr/>
          <p:nvPr/>
        </p:nvGraphicFramePr>
        <p:xfrm>
          <a:off x="428596" y="2500306"/>
          <a:ext cx="8286808" cy="20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7" name="Prostokąt 6"/>
          <p:cNvSpPr/>
          <p:nvPr/>
        </p:nvSpPr>
        <p:spPr>
          <a:xfrm>
            <a:off x="214282" y="6143644"/>
            <a:ext cx="6429420" cy="47618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3035" tIns="0" rIns="223035" bIns="0" numCol="1" spcCol="1270" anchor="ctr" anchorCtr="0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pl-PL" sz="2000" dirty="0" smtClean="0">
                <a:latin typeface="Cambria" pitchFamily="18" charset="0"/>
              </a:rPr>
              <a:t> Mentor Roku – konkurs dla innowacyjnych nauczycieli</a:t>
            </a:r>
            <a:endParaRPr lang="pl-PL" sz="2000" b="1" kern="12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285720" y="428604"/>
          <a:ext cx="8643998" cy="15001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44" y="2175450"/>
            <a:ext cx="8786842" cy="4182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4143398"/>
            <a:ext cx="214312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4" name="Diagram 3"/>
          <p:cNvGraphicFramePr/>
          <p:nvPr/>
        </p:nvGraphicFramePr>
        <p:xfrm>
          <a:off x="428596" y="214290"/>
          <a:ext cx="8429684" cy="1857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Prostokąt 4"/>
          <p:cNvSpPr/>
          <p:nvPr/>
        </p:nvSpPr>
        <p:spPr>
          <a:xfrm>
            <a:off x="214282" y="2357431"/>
            <a:ext cx="8858280" cy="235745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3035" tIns="0" rIns="223035" bIns="0" numCol="1" spcCol="1270" anchor="ctr" anchorCtr="0">
            <a:noAutofit/>
          </a:bodyPr>
          <a:lstStyle/>
          <a:p>
            <a:pPr lvl="0" algn="just">
              <a:lnSpc>
                <a:spcPct val="150000"/>
              </a:lnSpc>
            </a:pPr>
            <a:r>
              <a:rPr lang="pl-PL" sz="2000" dirty="0" smtClean="0">
                <a:latin typeface="Cambria" pitchFamily="18" charset="0"/>
              </a:rPr>
              <a:t>CZĘŚĆ I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l-PL" sz="2000" dirty="0" smtClean="0">
                <a:latin typeface="Cambria" pitchFamily="18" charset="0"/>
              </a:rPr>
              <a:t> nauczyciel </a:t>
            </a:r>
            <a:r>
              <a:rPr lang="pl-PL" sz="2000" dirty="0" smtClean="0">
                <a:latin typeface="Cambria" pitchFamily="18" charset="0"/>
              </a:rPr>
              <a:t>zapoznaje uczniów z tematem lekcji i wyjaśnia im cele zajęć, </a:t>
            </a:r>
            <a:r>
              <a:rPr lang="pl-PL" sz="2000" dirty="0" smtClean="0">
                <a:latin typeface="Cambria" pitchFamily="18" charset="0"/>
              </a:rPr>
              <a:t>metody i formy </a:t>
            </a:r>
            <a:r>
              <a:rPr lang="pl-PL" sz="2000" dirty="0" smtClean="0">
                <a:latin typeface="Cambria" pitchFamily="18" charset="0"/>
              </a:rPr>
              <a:t>pracy 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l-PL" sz="2000" dirty="0" smtClean="0">
                <a:latin typeface="Cambria" pitchFamily="18" charset="0"/>
              </a:rPr>
              <a:t> uczniowie </a:t>
            </a:r>
            <a:r>
              <a:rPr lang="pl-PL" sz="2000" dirty="0" smtClean="0">
                <a:latin typeface="Cambria" pitchFamily="18" charset="0"/>
              </a:rPr>
              <a:t>za pomocą aplikacji </a:t>
            </a:r>
            <a:r>
              <a:rPr lang="pl-PL" sz="2000" dirty="0" smtClean="0">
                <a:latin typeface="Cambria" pitchFamily="18" charset="0"/>
              </a:rPr>
              <a:t>służącej do </a:t>
            </a:r>
            <a:r>
              <a:rPr lang="pl-PL" sz="2000" dirty="0" smtClean="0">
                <a:latin typeface="Cambria" pitchFamily="18" charset="0"/>
              </a:rPr>
              <a:t>odczytywania kodów QR rozszyfrowują temat lekcji </a:t>
            </a:r>
            <a:r>
              <a:rPr lang="pl-PL" sz="2000" dirty="0" smtClean="0">
                <a:latin typeface="Cambria" pitchFamily="18" charset="0"/>
              </a:rPr>
              <a:t>i zapisują w zeszycie</a:t>
            </a:r>
            <a:endParaRPr lang="pl-PL" sz="2000" dirty="0" smtClean="0">
              <a:latin typeface="Cambria" pitchFamily="18" charset="0"/>
            </a:endParaRPr>
          </a:p>
          <a:p>
            <a:pPr lvl="0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pl-PL" sz="2000" b="1" kern="12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3" y="3733428"/>
            <a:ext cx="6000792" cy="3053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4" name="Diagram 3"/>
          <p:cNvGraphicFramePr/>
          <p:nvPr/>
        </p:nvGraphicFramePr>
        <p:xfrm>
          <a:off x="428596" y="214290"/>
          <a:ext cx="8429684" cy="1857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Prostokąt 4"/>
          <p:cNvSpPr/>
          <p:nvPr/>
        </p:nvSpPr>
        <p:spPr>
          <a:xfrm>
            <a:off x="142844" y="2071678"/>
            <a:ext cx="8858280" cy="235745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3035" tIns="0" rIns="223035" bIns="0" numCol="1" spcCol="1270" anchor="ctr" anchorCtr="0">
            <a:noAutofit/>
          </a:bodyPr>
          <a:lstStyle/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l-PL" sz="2000" dirty="0" smtClean="0">
                <a:latin typeface="Cambria" pitchFamily="18" charset="0"/>
              </a:rPr>
              <a:t>  nauczyciel przedstawia położenie Tatr na mapie Polski, podział </a:t>
            </a:r>
            <a:br>
              <a:rPr lang="pl-PL" sz="2000" dirty="0" smtClean="0">
                <a:latin typeface="Cambria" pitchFamily="18" charset="0"/>
              </a:rPr>
            </a:br>
            <a:r>
              <a:rPr lang="pl-PL" sz="2000" dirty="0" smtClean="0">
                <a:latin typeface="Cambria" pitchFamily="18" charset="0"/>
              </a:rPr>
              <a:t>i najwyższe szczyty</a:t>
            </a:r>
            <a:endParaRPr lang="pl-PL" sz="2000" dirty="0" smtClean="0">
              <a:latin typeface="Cambria" pitchFamily="18" charset="0"/>
            </a:endParaRP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l-PL" sz="2000" dirty="0" smtClean="0">
                <a:latin typeface="Cambria" pitchFamily="18" charset="0"/>
              </a:rPr>
              <a:t>  uczniowie odszukują Tatry na mapie i odczytują wysokości najwyższych szczytów</a:t>
            </a:r>
            <a:endParaRPr lang="pl-PL" sz="2000" dirty="0" smtClean="0">
              <a:latin typeface="Cambria" pitchFamily="18" charset="0"/>
            </a:endParaRPr>
          </a:p>
          <a:p>
            <a:pPr lvl="0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pl-PL" sz="2000" b="1" kern="12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643050"/>
            <a:ext cx="4341277" cy="3062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48975" y="2890869"/>
            <a:ext cx="4823619" cy="389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Prostokąt 4"/>
          <p:cNvSpPr/>
          <p:nvPr/>
        </p:nvSpPr>
        <p:spPr>
          <a:xfrm>
            <a:off x="142844" y="142852"/>
            <a:ext cx="8858280" cy="164307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3035" tIns="0" rIns="223035" bIns="0" numCol="1" spcCol="1270" anchor="ctr" anchorCtr="0">
            <a:noAutofit/>
          </a:bodyPr>
          <a:lstStyle/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l-PL" sz="2000" dirty="0" smtClean="0">
                <a:latin typeface="Cambria" pitchFamily="18" charset="0"/>
              </a:rPr>
              <a:t>  nauczyciel omawia charakterystyczne cechy krajobrazu wysokogórskiego </a:t>
            </a:r>
            <a:br>
              <a:rPr lang="pl-PL" sz="2000" dirty="0" smtClean="0">
                <a:latin typeface="Cambria" pitchFamily="18" charset="0"/>
              </a:rPr>
            </a:br>
            <a:r>
              <a:rPr lang="pl-PL" sz="2000" dirty="0" smtClean="0">
                <a:latin typeface="Cambria" pitchFamily="18" charset="0"/>
              </a:rPr>
              <a:t>i wyświetla prezentację zdjęć</a:t>
            </a:r>
            <a:endParaRPr lang="pl-PL" sz="2000" dirty="0" smtClean="0">
              <a:latin typeface="Cambria" pitchFamily="18" charset="0"/>
            </a:endParaRPr>
          </a:p>
          <a:p>
            <a:pPr lvl="0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pl-PL" sz="2000" b="1" kern="12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42844" y="142852"/>
            <a:ext cx="8858280" cy="185738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3035" tIns="0" rIns="223035" bIns="0" numCol="1" spcCol="1270" anchor="ctr" anchorCtr="0">
            <a:noAutofit/>
          </a:bodyPr>
          <a:lstStyle/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l-PL" sz="2000" dirty="0" smtClean="0">
                <a:latin typeface="Cambria" pitchFamily="18" charset="0"/>
              </a:rPr>
              <a:t>  nauczyciel przedstawia charakterystyczne formy skalne, wyjaśnia w jaki sposób powstały i wyświetla prezentację zdjęć</a:t>
            </a:r>
            <a:endParaRPr lang="pl-PL" sz="2000" dirty="0" smtClean="0">
              <a:latin typeface="Cambria" pitchFamily="18" charset="0"/>
            </a:endParaRPr>
          </a:p>
          <a:p>
            <a:pPr lvl="0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pl-PL" sz="2000" b="1" kern="1200" dirty="0">
              <a:latin typeface="Cambria" pitchFamily="18" charset="0"/>
            </a:endParaRPr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43374" y="2496700"/>
            <a:ext cx="5157782" cy="4289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500174"/>
            <a:ext cx="4357718" cy="2521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/>
          <p:cNvSpPr/>
          <p:nvPr/>
        </p:nvSpPr>
        <p:spPr>
          <a:xfrm>
            <a:off x="142844" y="142852"/>
            <a:ext cx="8858280" cy="164307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3035" tIns="0" rIns="223035" bIns="0" numCol="1" spcCol="1270" anchor="ctr" anchorCtr="0">
            <a:noAutofit/>
          </a:bodyPr>
          <a:lstStyle/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l-PL" sz="2000" dirty="0" smtClean="0">
                <a:latin typeface="Cambria" pitchFamily="18" charset="0"/>
              </a:rPr>
              <a:t>  uczniowie </a:t>
            </a:r>
            <a:r>
              <a:rPr lang="pl-PL" sz="2000" dirty="0" smtClean="0">
                <a:latin typeface="Cambria" pitchFamily="18" charset="0"/>
              </a:rPr>
              <a:t>wykonują ćwiczenia interaktywne </a:t>
            </a:r>
            <a:r>
              <a:rPr lang="pl-PL" sz="2000" dirty="0" smtClean="0">
                <a:latin typeface="Cambria" pitchFamily="18" charset="0"/>
              </a:rPr>
              <a:t>nr 1 </a:t>
            </a:r>
            <a:r>
              <a:rPr lang="pl-PL" sz="2000" dirty="0" smtClean="0">
                <a:latin typeface="Cambria" pitchFamily="18" charset="0"/>
              </a:rPr>
              <a:t>i 2</a:t>
            </a:r>
          </a:p>
          <a:p>
            <a:pPr lvl="0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pl-PL" sz="2000" b="1" kern="1200" dirty="0">
              <a:latin typeface="Cambria" pitchFamily="18" charset="0"/>
            </a:endParaRPr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285860"/>
            <a:ext cx="7505700" cy="516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24232" y="2605099"/>
            <a:ext cx="4948362" cy="418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Prostokąt 1"/>
          <p:cNvSpPr/>
          <p:nvPr/>
        </p:nvSpPr>
        <p:spPr>
          <a:xfrm>
            <a:off x="142844" y="142852"/>
            <a:ext cx="8858280" cy="185738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3035" tIns="0" rIns="223035" bIns="0" numCol="1" spcCol="1270" anchor="ctr" anchorCtr="0">
            <a:noAutofit/>
          </a:bodyPr>
          <a:lstStyle/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l-PL" sz="2000" dirty="0" smtClean="0">
                <a:latin typeface="Cambria" pitchFamily="18" charset="0"/>
              </a:rPr>
              <a:t>  nauczyciel przedstawia warunki pogodowe w górach, zwraca uwagę na dużą zmienność pogody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endParaRPr lang="pl-PL" sz="2000" dirty="0" smtClean="0">
              <a:latin typeface="Cambria" pitchFamily="18" charset="0"/>
            </a:endParaRPr>
          </a:p>
          <a:p>
            <a:pPr lvl="0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pl-PL" sz="2000" b="1" kern="1200" dirty="0">
              <a:latin typeface="Cambria" pitchFamily="18" charset="0"/>
            </a:endParaRP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285860"/>
            <a:ext cx="471961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42844" y="142852"/>
            <a:ext cx="8858280" cy="200026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3035" tIns="0" rIns="223035" bIns="0" numCol="1" spcCol="1270" anchor="ctr" anchorCtr="0">
            <a:noAutofit/>
          </a:bodyPr>
          <a:lstStyle/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l-PL" sz="2000" dirty="0" smtClean="0">
                <a:latin typeface="Cambria" pitchFamily="18" charset="0"/>
              </a:rPr>
              <a:t> </a:t>
            </a:r>
            <a:r>
              <a:rPr lang="pl-PL" sz="2000" dirty="0" smtClean="0">
                <a:latin typeface="Cambria" pitchFamily="18" charset="0"/>
              </a:rPr>
              <a:t>nauczyciel wyjaśnia w jaki sposób powstaje wiatr </a:t>
            </a:r>
            <a:r>
              <a:rPr lang="pl-PL" sz="2000" dirty="0" smtClean="0">
                <a:latin typeface="Cambria" pitchFamily="18" charset="0"/>
              </a:rPr>
              <a:t>halny, rysuje na tablicy schemat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l-PL" sz="2000" dirty="0" smtClean="0">
                <a:latin typeface="Cambria" pitchFamily="18" charset="0"/>
              </a:rPr>
              <a:t> nauczyciel </a:t>
            </a:r>
            <a:r>
              <a:rPr lang="pl-PL" sz="2000" dirty="0" smtClean="0">
                <a:latin typeface="Cambria" pitchFamily="18" charset="0"/>
              </a:rPr>
              <a:t>wyjaśnia w jaki sposób obliczamy temperaturę powietrza </a:t>
            </a:r>
            <a:r>
              <a:rPr lang="pl-PL" sz="2000" dirty="0" smtClean="0">
                <a:latin typeface="Cambria" pitchFamily="18" charset="0"/>
              </a:rPr>
              <a:t/>
            </a:r>
            <a:br>
              <a:rPr lang="pl-PL" sz="2000" dirty="0" smtClean="0">
                <a:latin typeface="Cambria" pitchFamily="18" charset="0"/>
              </a:rPr>
            </a:br>
            <a:r>
              <a:rPr lang="pl-PL" sz="2000" dirty="0" smtClean="0">
                <a:latin typeface="Cambria" pitchFamily="18" charset="0"/>
              </a:rPr>
              <a:t>na </a:t>
            </a:r>
            <a:r>
              <a:rPr lang="pl-PL" sz="2000" dirty="0" smtClean="0">
                <a:latin typeface="Cambria" pitchFamily="18" charset="0"/>
              </a:rPr>
              <a:t>różnych </a:t>
            </a:r>
            <a:r>
              <a:rPr lang="pl-PL" sz="2000" dirty="0" smtClean="0">
                <a:latin typeface="Cambria" pitchFamily="18" charset="0"/>
              </a:rPr>
              <a:t>wysokościach, zapisuje obliczenia na tablicy</a:t>
            </a:r>
            <a:endParaRPr lang="pl-PL" sz="2000" dirty="0" smtClean="0">
              <a:latin typeface="Cambria" pitchFamily="18" charset="0"/>
            </a:endParaRPr>
          </a:p>
          <a:p>
            <a:pPr lvl="0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pl-PL" sz="2000" b="1" kern="1200" dirty="0">
              <a:latin typeface="Cambria" pitchFamily="18" charset="0"/>
            </a:endParaRPr>
          </a:p>
        </p:txBody>
      </p:sp>
      <p:pic>
        <p:nvPicPr>
          <p:cNvPr id="3074" name="Picture 2" descr="http://edudu.pl/userfiles/image/wiatr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571744"/>
            <a:ext cx="5257961" cy="34265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42844" y="142852"/>
            <a:ext cx="8858280" cy="164307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3035" tIns="0" rIns="223035" bIns="0" numCol="1" spcCol="1270" anchor="ctr" anchorCtr="0">
            <a:noAutofit/>
          </a:bodyPr>
          <a:lstStyle/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l-PL" sz="2000" dirty="0" smtClean="0">
                <a:latin typeface="Cambria" pitchFamily="18" charset="0"/>
              </a:rPr>
              <a:t> uczniowie za pomocą </a:t>
            </a:r>
            <a:r>
              <a:rPr lang="pl-PL" sz="2000" dirty="0" smtClean="0">
                <a:latin typeface="Cambria" pitchFamily="18" charset="0"/>
              </a:rPr>
              <a:t>aplikacji służącej do odczytywania kodów QR </a:t>
            </a:r>
            <a:r>
              <a:rPr lang="pl-PL" sz="2000" dirty="0" smtClean="0">
                <a:latin typeface="Cambria" pitchFamily="18" charset="0"/>
              </a:rPr>
              <a:t>rozszyfrowują treść zadania i zapisują rozwiązanie na tablicy </a:t>
            </a:r>
            <a:endParaRPr lang="pl-PL" sz="2000" dirty="0" smtClean="0">
              <a:latin typeface="Cambria" pitchFamily="18" charset="0"/>
            </a:endParaRPr>
          </a:p>
          <a:p>
            <a:pPr lvl="0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pl-PL" sz="2000" b="1" kern="1200" dirty="0">
              <a:latin typeface="Cambria" pitchFamily="18" charset="0"/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1643050"/>
            <a:ext cx="3695716" cy="4557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42844" y="142852"/>
            <a:ext cx="8858280" cy="314327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3035" tIns="0" rIns="223035" bIns="0" numCol="1" spcCol="1270" anchor="ctr" anchorCtr="0">
            <a:noAutofit/>
          </a:bodyPr>
          <a:lstStyle/>
          <a:p>
            <a:pPr lvl="0" algn="just">
              <a:lnSpc>
                <a:spcPct val="150000"/>
              </a:lnSpc>
            </a:pPr>
            <a:r>
              <a:rPr lang="pl-PL" sz="2000" dirty="0" smtClean="0">
                <a:latin typeface="Cambria" pitchFamily="18" charset="0"/>
              </a:rPr>
              <a:t>Część II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l-PL" sz="2000" dirty="0" smtClean="0">
                <a:latin typeface="Cambria" pitchFamily="18" charset="0"/>
              </a:rPr>
              <a:t>  nawiązując do poprzedniej lekcji nauczyciel przypomina o zmienności pogody i wyjaśnia w jaki sposób zmiany warunków klimatycznych wpływają na powstanie pięter roślinnych w górach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l-PL" sz="2000" dirty="0" smtClean="0">
                <a:latin typeface="Cambria" pitchFamily="18" charset="0"/>
              </a:rPr>
              <a:t>  nauczyciel wymienia piętra roślinne w Tatrach, wyświetla prezentację zdjęć i omawia poszczególne piętra, podaje przykłady zwierząt żyjących </a:t>
            </a:r>
            <a:br>
              <a:rPr lang="pl-PL" sz="2000" dirty="0" smtClean="0">
                <a:latin typeface="Cambria" pitchFamily="18" charset="0"/>
              </a:rPr>
            </a:br>
            <a:r>
              <a:rPr lang="pl-PL" sz="2000" dirty="0" smtClean="0">
                <a:latin typeface="Cambria" pitchFamily="18" charset="0"/>
              </a:rPr>
              <a:t>w Tatrach</a:t>
            </a:r>
            <a:endParaRPr lang="pl-PL" sz="2000" dirty="0" smtClean="0">
              <a:latin typeface="Cambria" pitchFamily="18" charset="0"/>
            </a:endParaRPr>
          </a:p>
          <a:p>
            <a:pPr lvl="0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pl-PL" sz="2000" b="1" kern="1200" dirty="0">
              <a:latin typeface="Cambria" pitchFamily="18" charset="0"/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480643"/>
            <a:ext cx="3743335" cy="3091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2774521"/>
            <a:ext cx="4733773" cy="4012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357158" y="500042"/>
          <a:ext cx="8358246" cy="19605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6" name="Picture 2" descr="C:\Users\Laptop\Desktop\Nowy folder\DSCN646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00562" y="3143248"/>
            <a:ext cx="4164021" cy="312497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Laptop\Desktop\Nowy folder\DSCN332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7158" y="2500306"/>
            <a:ext cx="4306897" cy="32322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42844" y="142852"/>
            <a:ext cx="8858280" cy="142876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3035" tIns="0" rIns="223035" bIns="0" numCol="1" spcCol="1270" anchor="ctr" anchorCtr="0">
            <a:noAutofit/>
          </a:bodyPr>
          <a:lstStyle/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l-PL" sz="2000" dirty="0" smtClean="0">
                <a:latin typeface="Cambria" pitchFamily="18" charset="0"/>
              </a:rPr>
              <a:t> uczniowie wykonują ćwiczenie interaktywne nr 3</a:t>
            </a:r>
            <a:endParaRPr lang="pl-PL" sz="2000" dirty="0" smtClean="0">
              <a:latin typeface="Cambria" pitchFamily="18" charset="0"/>
            </a:endParaRPr>
          </a:p>
          <a:p>
            <a:pPr lvl="0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pl-PL" sz="2000" b="1" kern="1200" dirty="0">
              <a:latin typeface="Cambria" pitchFamily="18" charset="0"/>
            </a:endParaRPr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000108"/>
            <a:ext cx="7505700" cy="516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Prostokąt 3"/>
          <p:cNvSpPr/>
          <p:nvPr/>
        </p:nvSpPr>
        <p:spPr>
          <a:xfrm>
            <a:off x="2857488" y="6215082"/>
            <a:ext cx="34292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smtClean="0">
                <a:hlinkClick r:id="rId3"/>
              </a:rPr>
              <a:t>http://</a:t>
            </a:r>
            <a:r>
              <a:rPr lang="pl-PL" dirty="0" smtClean="0">
                <a:hlinkClick r:id="rId3"/>
              </a:rPr>
              <a:t>LearningApps.org/2791752</a:t>
            </a:r>
            <a:r>
              <a:rPr lang="pl-PL" dirty="0" smtClean="0"/>
              <a:t> 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42844" y="142852"/>
            <a:ext cx="8858280" cy="200026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3035" tIns="0" rIns="223035" bIns="0" numCol="1" spcCol="1270" anchor="ctr" anchorCtr="0">
            <a:noAutofit/>
          </a:bodyPr>
          <a:lstStyle/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l-PL" sz="2000" dirty="0" smtClean="0">
                <a:latin typeface="Cambria" pitchFamily="18" charset="0"/>
              </a:rPr>
              <a:t> nauczyciel zadaje uczniom pytanie dotyczące działalności człowieka </a:t>
            </a:r>
            <a:br>
              <a:rPr lang="pl-PL" sz="2000" dirty="0" smtClean="0">
                <a:latin typeface="Cambria" pitchFamily="18" charset="0"/>
              </a:rPr>
            </a:br>
            <a:r>
              <a:rPr lang="pl-PL" sz="2000" dirty="0" smtClean="0">
                <a:latin typeface="Cambria" pitchFamily="18" charset="0"/>
              </a:rPr>
              <a:t>w górach,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l-PL" sz="2000" dirty="0" smtClean="0">
                <a:latin typeface="Cambria" pitchFamily="18" charset="0"/>
              </a:rPr>
              <a:t> uczniowie podają swoje propozycje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l-PL" sz="2000" dirty="0" smtClean="0">
                <a:latin typeface="Cambria" pitchFamily="18" charset="0"/>
              </a:rPr>
              <a:t> </a:t>
            </a:r>
            <a:r>
              <a:rPr lang="pl-PL" sz="2000" dirty="0" smtClean="0">
                <a:latin typeface="Cambria" pitchFamily="18" charset="0"/>
              </a:rPr>
              <a:t>nauczyciel wyświetla prezentację zdjęć i uzupełnia wypowiedzi uczniów</a:t>
            </a:r>
            <a:endParaRPr lang="pl-PL" sz="2000" dirty="0" smtClean="0">
              <a:latin typeface="Cambria" pitchFamily="18" charset="0"/>
            </a:endParaRPr>
          </a:p>
          <a:p>
            <a:pPr lvl="0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pl-PL" sz="2000" b="1" kern="1200" dirty="0">
              <a:latin typeface="Cambria" pitchFamily="18" charset="0"/>
            </a:endParaRP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1953153"/>
            <a:ext cx="5610223" cy="468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42844" y="2143116"/>
            <a:ext cx="8858280" cy="200026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3035" tIns="0" rIns="223035" bIns="0" numCol="1" spcCol="1270" anchor="ctr" anchorCtr="0">
            <a:noAutofit/>
          </a:bodyPr>
          <a:lstStyle/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l-PL" sz="2000" dirty="0" smtClean="0">
                <a:latin typeface="Cambria" pitchFamily="18" charset="0"/>
              </a:rPr>
              <a:t> nauczyciel wyjaśnia na czym polega rozwiązywanie quizu, włącza quiz podsumowujący lekcje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l-PL" sz="2000" dirty="0" smtClean="0">
                <a:latin typeface="Cambria" pitchFamily="18" charset="0"/>
              </a:rPr>
              <a:t> uczniowie na smartfonach lub tabletach włączają </a:t>
            </a:r>
            <a:r>
              <a:rPr lang="pl-PL" sz="2000" dirty="0" smtClean="0">
                <a:latin typeface="Cambria" pitchFamily="18" charset="0"/>
              </a:rPr>
              <a:t>stronę </a:t>
            </a:r>
            <a:r>
              <a:rPr lang="pl-PL" sz="2000" dirty="0" smtClean="0">
                <a:latin typeface="Cambria" pitchFamily="18" charset="0"/>
                <a:hlinkClick r:id="rId2"/>
              </a:rPr>
              <a:t>https://kahoot.it</a:t>
            </a:r>
            <a:r>
              <a:rPr lang="pl-PL" sz="2000" dirty="0" smtClean="0">
                <a:latin typeface="Cambria" pitchFamily="18" charset="0"/>
                <a:hlinkClick r:id="rId2"/>
              </a:rPr>
              <a:t>/#/</a:t>
            </a:r>
            <a:r>
              <a:rPr lang="pl-PL" sz="2000" dirty="0" smtClean="0">
                <a:latin typeface="Cambria" pitchFamily="18" charset="0"/>
              </a:rPr>
              <a:t>  wpisują PIN i rozpoczynają rozwiązywanie testu.</a:t>
            </a:r>
            <a:endParaRPr lang="pl-PL" sz="2000" dirty="0" smtClean="0">
              <a:latin typeface="Cambria" pitchFamily="18" charset="0"/>
            </a:endParaRPr>
          </a:p>
          <a:p>
            <a:pPr lvl="0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pl-PL" sz="2000" b="1" kern="1200" dirty="0">
              <a:latin typeface="Cambria" pitchFamily="18" charset="0"/>
            </a:endParaRPr>
          </a:p>
        </p:txBody>
      </p:sp>
      <p:graphicFrame>
        <p:nvGraphicFramePr>
          <p:cNvPr id="3" name="Diagram 2"/>
          <p:cNvGraphicFramePr/>
          <p:nvPr/>
        </p:nvGraphicFramePr>
        <p:xfrm>
          <a:off x="428596" y="214290"/>
          <a:ext cx="8429684" cy="1857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71736" y="4214818"/>
            <a:ext cx="341947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357166"/>
            <a:ext cx="6905651" cy="6008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42844" y="285728"/>
            <a:ext cx="8858280" cy="264320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3035" tIns="0" rIns="223035" bIns="0" numCol="1" spcCol="1270" anchor="ctr" anchorCtr="0">
            <a:noAutofit/>
          </a:bodyPr>
          <a:lstStyle/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l-PL" sz="2000" dirty="0" smtClean="0">
                <a:latin typeface="Cambria" pitchFamily="18" charset="0"/>
              </a:rPr>
              <a:t> nauczyciel zadaje pracę domową: </a:t>
            </a:r>
            <a:r>
              <a:rPr lang="pl-PL" sz="2000" dirty="0" smtClean="0">
                <a:latin typeface="Cambria" pitchFamily="18" charset="0"/>
              </a:rPr>
              <a:t>wyjaśnia uczniom </a:t>
            </a:r>
            <a:r>
              <a:rPr lang="pl-PL" sz="2000" dirty="0" smtClean="0">
                <a:latin typeface="Cambria" pitchFamily="18" charset="0"/>
              </a:rPr>
              <a:t>w jaki sposób mają rozwiązać test przygotowany na Dysku Google w postaci formularza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l-PL" sz="2000" dirty="0" smtClean="0">
                <a:latin typeface="Cambria" pitchFamily="18" charset="0"/>
              </a:rPr>
              <a:t> nauczyciel ocenia aktywność uczniów</a:t>
            </a:r>
            <a:endParaRPr lang="pl-PL" sz="2000" dirty="0" smtClean="0">
              <a:latin typeface="Cambria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pl-PL" sz="2000" dirty="0" smtClean="0">
                <a:latin typeface="Cambria" pitchFamily="18" charset="0"/>
                <a:hlinkClick r:id="rId2"/>
              </a:rPr>
              <a:t>https://</a:t>
            </a:r>
            <a:r>
              <a:rPr lang="pl-PL" sz="2000" dirty="0" smtClean="0">
                <a:latin typeface="Cambria" pitchFamily="18" charset="0"/>
                <a:hlinkClick r:id="rId2"/>
              </a:rPr>
              <a:t>docs.google.com/forms/d/e/1FAIpQLSfiLSdqfwxCJ0rOK4STW_N8ua5QXnLTlZIAy3SxnRvIxZ_gfg/viewform</a:t>
            </a:r>
            <a:r>
              <a:rPr lang="pl-PL" sz="2000" dirty="0" smtClean="0">
                <a:latin typeface="Cambria" pitchFamily="18" charset="0"/>
              </a:rPr>
              <a:t>  </a:t>
            </a:r>
            <a:endParaRPr lang="pl-PL" sz="2000" dirty="0" smtClean="0">
              <a:latin typeface="Cambria" pitchFamily="18" charset="0"/>
            </a:endParaRPr>
          </a:p>
          <a:p>
            <a:pPr lvl="0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pl-PL" sz="2000" b="1" kern="1200" dirty="0">
              <a:latin typeface="Cambria" pitchFamily="18" charset="0"/>
            </a:endParaRP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2643206"/>
            <a:ext cx="5196985" cy="4000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214282" y="3571876"/>
            <a:ext cx="5143536" cy="292895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3035" tIns="0" rIns="223035" bIns="0" numCol="1" spcCol="1270" anchor="ctr" anchorCtr="0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pl-PL" sz="2000" dirty="0" smtClean="0">
                <a:latin typeface="Cambria" pitchFamily="18" charset="0"/>
              </a:rPr>
              <a:t>Izabella Pęcherz</a:t>
            </a:r>
          </a:p>
          <a:p>
            <a:pPr algn="just">
              <a:lnSpc>
                <a:spcPct val="150000"/>
              </a:lnSpc>
            </a:pPr>
            <a:r>
              <a:rPr lang="pl-PL" sz="2000" dirty="0" smtClean="0">
                <a:latin typeface="Cambria" pitchFamily="18" charset="0"/>
              </a:rPr>
              <a:t>nauczyciel przyrody i matematyki</a:t>
            </a:r>
          </a:p>
          <a:p>
            <a:pPr algn="just">
              <a:lnSpc>
                <a:spcPct val="150000"/>
              </a:lnSpc>
            </a:pPr>
            <a:r>
              <a:rPr lang="pl-PL" sz="2000" dirty="0" smtClean="0">
                <a:latin typeface="Cambria" pitchFamily="18" charset="0"/>
              </a:rPr>
              <a:t>Zespół Szkolno – Przedszkolny w Lipiu</a:t>
            </a:r>
          </a:p>
          <a:p>
            <a:pPr algn="just">
              <a:lnSpc>
                <a:spcPct val="150000"/>
              </a:lnSpc>
            </a:pPr>
            <a:r>
              <a:rPr lang="pl-PL" sz="2000" dirty="0" smtClean="0">
                <a:latin typeface="Cambria" pitchFamily="18" charset="0"/>
              </a:rPr>
              <a:t>ul. Częstochowska 31, 42-165 Lipie</a:t>
            </a:r>
          </a:p>
          <a:p>
            <a:pPr algn="just">
              <a:lnSpc>
                <a:spcPct val="150000"/>
              </a:lnSpc>
            </a:pPr>
            <a:r>
              <a:rPr lang="pl-PL" sz="2000" dirty="0" smtClean="0">
                <a:latin typeface="Cambria" pitchFamily="18" charset="0"/>
              </a:rPr>
              <a:t>tel. 34 318 80 88</a:t>
            </a:r>
            <a:endParaRPr lang="pl-PL" sz="2000" dirty="0" smtClean="0">
              <a:latin typeface="Cambria" pitchFamily="18" charset="0"/>
            </a:endParaRPr>
          </a:p>
          <a:p>
            <a:pPr lvl="0" algn="just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pl-PL" sz="2000" b="1" kern="1200" dirty="0"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28596" y="214290"/>
          <a:ext cx="8429684" cy="1857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Prostokąt 5"/>
          <p:cNvSpPr/>
          <p:nvPr/>
        </p:nvSpPr>
        <p:spPr>
          <a:xfrm>
            <a:off x="500034" y="2357430"/>
            <a:ext cx="8429683" cy="383377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3035" tIns="0" rIns="223035" bIns="0" numCol="1" spcCol="1270" anchor="ctr" anchorCtr="0">
            <a:no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l-PL" sz="2000" dirty="0" smtClean="0">
                <a:latin typeface="Cambria" pitchFamily="18" charset="0"/>
              </a:rPr>
              <a:t> wymienia </a:t>
            </a:r>
            <a:r>
              <a:rPr lang="pl-PL" sz="2000" dirty="0" smtClean="0">
                <a:latin typeface="Cambria" pitchFamily="18" charset="0"/>
              </a:rPr>
              <a:t>cechy krajobrazu wysokogórskiego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l-PL" sz="2000" dirty="0" smtClean="0">
                <a:latin typeface="Cambria" pitchFamily="18" charset="0"/>
              </a:rPr>
              <a:t> zna </a:t>
            </a:r>
            <a:r>
              <a:rPr lang="pl-PL" sz="2000" dirty="0" smtClean="0">
                <a:latin typeface="Cambria" pitchFamily="18" charset="0"/>
              </a:rPr>
              <a:t>najwyższy szczyt Tatr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l-PL" sz="2000" dirty="0" smtClean="0">
                <a:latin typeface="Cambria" pitchFamily="18" charset="0"/>
              </a:rPr>
              <a:t> zna </a:t>
            </a:r>
            <a:r>
              <a:rPr lang="pl-PL" sz="2000" dirty="0" smtClean="0">
                <a:latin typeface="Cambria" pitchFamily="18" charset="0"/>
              </a:rPr>
              <a:t>pojęcia: dolina, grań, turnia, żleb, piarg, jezioro polodowcowe, halny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l-PL" sz="2000" dirty="0" smtClean="0">
                <a:latin typeface="Cambria" pitchFamily="18" charset="0"/>
              </a:rPr>
              <a:t> wymienia </a:t>
            </a:r>
            <a:r>
              <a:rPr lang="pl-PL" sz="2000" dirty="0" smtClean="0">
                <a:latin typeface="Cambria" pitchFamily="18" charset="0"/>
              </a:rPr>
              <a:t>piętra roślinne w górach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l-PL" sz="2000" dirty="0" smtClean="0">
                <a:latin typeface="Cambria" pitchFamily="18" charset="0"/>
              </a:rPr>
              <a:t> wymienia </a:t>
            </a:r>
            <a:r>
              <a:rPr lang="pl-PL" sz="2000" dirty="0" smtClean="0">
                <a:latin typeface="Cambria" pitchFamily="18" charset="0"/>
              </a:rPr>
              <a:t>kilka gatunków zwierząt żyjących w Tatrach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l-PL" sz="2000" dirty="0" smtClean="0">
                <a:latin typeface="Cambria" pitchFamily="18" charset="0"/>
              </a:rPr>
              <a:t> zna </a:t>
            </a:r>
            <a:r>
              <a:rPr lang="pl-PL" sz="2000" dirty="0" smtClean="0">
                <a:latin typeface="Cambria" pitchFamily="18" charset="0"/>
              </a:rPr>
              <a:t>sposoby gospodarowania człowieka w górach </a:t>
            </a:r>
          </a:p>
          <a:p>
            <a:pPr lvl="0" algn="just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pl-PL" sz="2000" b="1" kern="12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/>
        </p:nvGraphicFramePr>
        <p:xfrm>
          <a:off x="428596" y="214290"/>
          <a:ext cx="8429684" cy="1857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Prostokąt 7"/>
          <p:cNvSpPr/>
          <p:nvPr/>
        </p:nvSpPr>
        <p:spPr>
          <a:xfrm>
            <a:off x="500034" y="2214554"/>
            <a:ext cx="8429683" cy="383377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3035" tIns="0" rIns="223035" bIns="0" numCol="1" spcCol="1270" anchor="ctr" anchorCtr="0">
            <a:noAutofit/>
          </a:bodyPr>
          <a:lstStyle/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l-PL" sz="2000" dirty="0" smtClean="0">
                <a:latin typeface="Cambria" pitchFamily="18" charset="0"/>
              </a:rPr>
              <a:t> potrafi </a:t>
            </a:r>
            <a:r>
              <a:rPr lang="pl-PL" sz="2000" dirty="0" smtClean="0">
                <a:latin typeface="Cambria" pitchFamily="18" charset="0"/>
              </a:rPr>
              <a:t>opisać krajobraz wysokogórski 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l-PL" sz="2000" dirty="0" smtClean="0">
                <a:latin typeface="Cambria" pitchFamily="18" charset="0"/>
              </a:rPr>
              <a:t> potrafi </a:t>
            </a:r>
            <a:r>
              <a:rPr lang="pl-PL" sz="2000" dirty="0" smtClean="0">
                <a:latin typeface="Cambria" pitchFamily="18" charset="0"/>
              </a:rPr>
              <a:t>wskazać na mapie Tatry i najwyższe szczyty 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l-PL" sz="2000" dirty="0" smtClean="0">
                <a:latin typeface="Cambria" pitchFamily="18" charset="0"/>
              </a:rPr>
              <a:t> potrafi </a:t>
            </a:r>
            <a:r>
              <a:rPr lang="pl-PL" sz="2000" dirty="0" smtClean="0">
                <a:latin typeface="Cambria" pitchFamily="18" charset="0"/>
              </a:rPr>
              <a:t>wyjaśnić jak powstają jeziora polodowcowe, żleby, piargi, </a:t>
            </a:r>
            <a:r>
              <a:rPr lang="pl-PL" sz="2000" dirty="0" smtClean="0">
                <a:latin typeface="Cambria" pitchFamily="18" charset="0"/>
              </a:rPr>
              <a:t>halny </a:t>
            </a:r>
            <a:endParaRPr lang="pl-PL" sz="2000" dirty="0" smtClean="0">
              <a:latin typeface="Cambria" pitchFamily="18" charset="0"/>
            </a:endParaRP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l-PL" sz="2000" dirty="0" smtClean="0">
                <a:latin typeface="Cambria" pitchFamily="18" charset="0"/>
              </a:rPr>
              <a:t> potrafi </a:t>
            </a:r>
            <a:r>
              <a:rPr lang="pl-PL" sz="2000" dirty="0" smtClean="0">
                <a:latin typeface="Cambria" pitchFamily="18" charset="0"/>
              </a:rPr>
              <a:t>opisać warunki pogodowe w górach 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l-PL" sz="2000" dirty="0" smtClean="0">
                <a:latin typeface="Cambria" pitchFamily="18" charset="0"/>
              </a:rPr>
              <a:t> potrafi </a:t>
            </a:r>
            <a:r>
              <a:rPr lang="pl-PL" sz="2000" dirty="0" smtClean="0">
                <a:latin typeface="Cambria" pitchFamily="18" charset="0"/>
              </a:rPr>
              <a:t>opisać piętra roślinne w górach i charakterystyczne cechy roślinności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l-PL" sz="2000" dirty="0" smtClean="0">
                <a:latin typeface="Cambria" pitchFamily="18" charset="0"/>
              </a:rPr>
              <a:t> potrafi </a:t>
            </a:r>
            <a:r>
              <a:rPr lang="pl-PL" sz="2000" dirty="0" smtClean="0">
                <a:latin typeface="Cambria" pitchFamily="18" charset="0"/>
              </a:rPr>
              <a:t>obliczyć temperaturę powietrza na różnych wysokościach</a:t>
            </a:r>
            <a:endParaRPr lang="pl-PL" sz="2000" b="1" kern="12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428596" y="214290"/>
          <a:ext cx="8429684" cy="1857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Prostokąt 2"/>
          <p:cNvSpPr/>
          <p:nvPr/>
        </p:nvSpPr>
        <p:spPr>
          <a:xfrm>
            <a:off x="500034" y="2214555"/>
            <a:ext cx="8429683" cy="200026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3035" tIns="0" rIns="223035" bIns="0" numCol="1" spcCol="1270" anchor="ctr" anchorCtr="0">
            <a:noAutofit/>
          </a:bodyPr>
          <a:lstStyle/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l-PL" sz="2000" dirty="0" smtClean="0">
                <a:latin typeface="Cambria" pitchFamily="18" charset="0"/>
              </a:rPr>
              <a:t>  potrafi współpracować w grupie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l-PL" sz="2000" b="1" dirty="0" smtClean="0">
                <a:latin typeface="Cambria" pitchFamily="18" charset="0"/>
              </a:rPr>
              <a:t>  </a:t>
            </a:r>
            <a:r>
              <a:rPr lang="pl-PL" sz="2000" dirty="0" smtClean="0">
                <a:latin typeface="Cambria" pitchFamily="18" charset="0"/>
              </a:rPr>
              <a:t>potrafi świadomie korzystać z urządzeń mobilnych</a:t>
            </a:r>
            <a:endParaRPr lang="pl-PL" sz="2000" kern="12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285720" y="285728"/>
          <a:ext cx="8358246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285720" y="285728"/>
          <a:ext cx="8358246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/>
        </p:nvGraphicFramePr>
        <p:xfrm>
          <a:off x="285720" y="285728"/>
          <a:ext cx="8358246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285720" y="285728"/>
          <a:ext cx="8358246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591</Words>
  <PresentationFormat>Pokaz na ekranie (4:3)</PresentationFormat>
  <Paragraphs>91</Paragraphs>
  <Slides>25</Slides>
  <Notes>2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25</vt:i4>
      </vt:variant>
    </vt:vector>
  </HeadingPairs>
  <TitlesOfParts>
    <vt:vector size="26" baseType="lpstr">
      <vt:lpstr>Motyw pakietu Office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  <vt:lpstr>Slajd 15</vt:lpstr>
      <vt:lpstr>Slajd 16</vt:lpstr>
      <vt:lpstr>Slajd 17</vt:lpstr>
      <vt:lpstr>Slajd 18</vt:lpstr>
      <vt:lpstr>Slajd 19</vt:lpstr>
      <vt:lpstr>Slajd 20</vt:lpstr>
      <vt:lpstr>Slajd 21</vt:lpstr>
      <vt:lpstr>Slajd 22</vt:lpstr>
      <vt:lpstr>Slajd 23</vt:lpstr>
      <vt:lpstr>Slajd 24</vt:lpstr>
      <vt:lpstr>Slajd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Laptop</dc:creator>
  <cp:lastModifiedBy>Laptop</cp:lastModifiedBy>
  <cp:revision>36</cp:revision>
  <dcterms:created xsi:type="dcterms:W3CDTF">2016-11-17T20:59:14Z</dcterms:created>
  <dcterms:modified xsi:type="dcterms:W3CDTF">2016-11-18T21:46:49Z</dcterms:modified>
</cp:coreProperties>
</file>